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9" r:id="rId2"/>
    <p:sldMasterId id="2147483714" r:id="rId3"/>
    <p:sldMasterId id="2147483717" r:id="rId4"/>
    <p:sldMasterId id="2147483720" r:id="rId5"/>
  </p:sldMasterIdLst>
  <p:notesMasterIdLst>
    <p:notesMasterId r:id="rId32"/>
  </p:notesMasterIdLst>
  <p:sldIdLst>
    <p:sldId id="256" r:id="rId6"/>
    <p:sldId id="265" r:id="rId7"/>
    <p:sldId id="266" r:id="rId8"/>
    <p:sldId id="267" r:id="rId9"/>
    <p:sldId id="277" r:id="rId10"/>
    <p:sldId id="278" r:id="rId11"/>
    <p:sldId id="281" r:id="rId12"/>
    <p:sldId id="284" r:id="rId13"/>
    <p:sldId id="282" r:id="rId14"/>
    <p:sldId id="280" r:id="rId15"/>
    <p:sldId id="283" r:id="rId16"/>
    <p:sldId id="268" r:id="rId17"/>
    <p:sldId id="269" r:id="rId18"/>
    <p:sldId id="270" r:id="rId19"/>
    <p:sldId id="271" r:id="rId20"/>
    <p:sldId id="274" r:id="rId21"/>
    <p:sldId id="276" r:id="rId22"/>
    <p:sldId id="272" r:id="rId23"/>
    <p:sldId id="275" r:id="rId24"/>
    <p:sldId id="285" r:id="rId25"/>
    <p:sldId id="273" r:id="rId26"/>
    <p:sldId id="286" r:id="rId27"/>
    <p:sldId id="287" r:id="rId28"/>
    <p:sldId id="290" r:id="rId29"/>
    <p:sldId id="288" r:id="rId30"/>
    <p:sldId id="263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A"/>
    <a:srgbClr val="244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6" autoAdjust="0"/>
    <p:restoredTop sz="94660"/>
  </p:normalViewPr>
  <p:slideViewPr>
    <p:cSldViewPr>
      <p:cViewPr varScale="1">
        <p:scale>
          <a:sx n="72" d="100"/>
          <a:sy n="72" d="100"/>
        </p:scale>
        <p:origin x="157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wmoon\Desktop\&#54616;&#50752;&#51060;%20&#52636;&#51109;\&#50672;&#47161;&#48324;%20&#44221;&#51228;&#54876;&#46041;&#52280;&#44032;&#50984;&amp;&#49892;&#50629;&#47456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wmoon\Desktop\&#54616;&#50752;&#51060;%20&#52636;&#51109;\&#50672;&#47161;&#48324;%20&#44221;&#51228;&#54876;&#46041;&#52280;&#44032;&#50984;&amp;&#49892;&#50629;&#47456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20~29</c:v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Sheet1!$D$3:$D$299</c:f>
              <c:numCache>
                <c:formatCode>#,##0.0_ </c:formatCode>
                <c:ptCount val="297"/>
                <c:pt idx="0">
                  <c:v>64.8</c:v>
                </c:pt>
                <c:pt idx="1">
                  <c:v>65.099999999999994</c:v>
                </c:pt>
                <c:pt idx="2">
                  <c:v>64.3</c:v>
                </c:pt>
                <c:pt idx="3">
                  <c:v>64.5</c:v>
                </c:pt>
                <c:pt idx="4">
                  <c:v>64.400000000000006</c:v>
                </c:pt>
                <c:pt idx="5">
                  <c:v>64.599999999999994</c:v>
                </c:pt>
                <c:pt idx="6">
                  <c:v>65.400000000000006</c:v>
                </c:pt>
                <c:pt idx="7">
                  <c:v>65.5</c:v>
                </c:pt>
                <c:pt idx="8">
                  <c:v>65.599999999999994</c:v>
                </c:pt>
                <c:pt idx="9">
                  <c:v>64.8</c:v>
                </c:pt>
                <c:pt idx="10">
                  <c:v>64.8</c:v>
                </c:pt>
                <c:pt idx="11">
                  <c:v>65</c:v>
                </c:pt>
                <c:pt idx="12">
                  <c:v>64.599999999999994</c:v>
                </c:pt>
                <c:pt idx="13">
                  <c:v>65.900000000000006</c:v>
                </c:pt>
                <c:pt idx="14">
                  <c:v>64.7</c:v>
                </c:pt>
                <c:pt idx="15">
                  <c:v>64.5</c:v>
                </c:pt>
                <c:pt idx="16">
                  <c:v>64.8</c:v>
                </c:pt>
                <c:pt idx="17">
                  <c:v>65</c:v>
                </c:pt>
                <c:pt idx="18">
                  <c:v>65</c:v>
                </c:pt>
                <c:pt idx="19">
                  <c:v>65.3</c:v>
                </c:pt>
                <c:pt idx="20">
                  <c:v>65</c:v>
                </c:pt>
                <c:pt idx="21">
                  <c:v>64.7</c:v>
                </c:pt>
                <c:pt idx="22">
                  <c:v>65.2</c:v>
                </c:pt>
                <c:pt idx="23">
                  <c:v>65.400000000000006</c:v>
                </c:pt>
                <c:pt idx="24">
                  <c:v>65.3</c:v>
                </c:pt>
                <c:pt idx="25">
                  <c:v>65.900000000000006</c:v>
                </c:pt>
                <c:pt idx="26">
                  <c:v>64.5</c:v>
                </c:pt>
                <c:pt idx="27">
                  <c:v>64.5</c:v>
                </c:pt>
                <c:pt idx="28">
                  <c:v>64.3</c:v>
                </c:pt>
                <c:pt idx="29">
                  <c:v>65.400000000000006</c:v>
                </c:pt>
                <c:pt idx="30">
                  <c:v>65.599999999999994</c:v>
                </c:pt>
                <c:pt idx="31">
                  <c:v>66.2</c:v>
                </c:pt>
                <c:pt idx="32">
                  <c:v>66.2</c:v>
                </c:pt>
                <c:pt idx="33">
                  <c:v>65.599999999999994</c:v>
                </c:pt>
                <c:pt idx="34">
                  <c:v>66.2</c:v>
                </c:pt>
                <c:pt idx="35">
                  <c:v>66.099999999999994</c:v>
                </c:pt>
                <c:pt idx="36">
                  <c:v>65.7</c:v>
                </c:pt>
                <c:pt idx="37">
                  <c:v>66.5</c:v>
                </c:pt>
                <c:pt idx="38">
                  <c:v>65</c:v>
                </c:pt>
                <c:pt idx="39">
                  <c:v>64.900000000000006</c:v>
                </c:pt>
                <c:pt idx="40">
                  <c:v>65</c:v>
                </c:pt>
                <c:pt idx="41">
                  <c:v>65.599999999999994</c:v>
                </c:pt>
                <c:pt idx="42">
                  <c:v>66.099999999999994</c:v>
                </c:pt>
                <c:pt idx="43">
                  <c:v>65.7</c:v>
                </c:pt>
                <c:pt idx="44">
                  <c:v>65.900000000000006</c:v>
                </c:pt>
                <c:pt idx="45">
                  <c:v>65.3</c:v>
                </c:pt>
                <c:pt idx="46">
                  <c:v>64.900000000000006</c:v>
                </c:pt>
                <c:pt idx="47">
                  <c:v>65.099999999999994</c:v>
                </c:pt>
                <c:pt idx="48">
                  <c:v>65.099999999999994</c:v>
                </c:pt>
                <c:pt idx="49">
                  <c:v>66.599999999999994</c:v>
                </c:pt>
                <c:pt idx="50">
                  <c:v>64.900000000000006</c:v>
                </c:pt>
                <c:pt idx="51">
                  <c:v>64.099999999999994</c:v>
                </c:pt>
                <c:pt idx="52">
                  <c:v>64.7</c:v>
                </c:pt>
                <c:pt idx="53">
                  <c:v>65.3</c:v>
                </c:pt>
                <c:pt idx="54">
                  <c:v>66.2</c:v>
                </c:pt>
                <c:pt idx="55">
                  <c:v>66.400000000000006</c:v>
                </c:pt>
                <c:pt idx="56">
                  <c:v>66.7</c:v>
                </c:pt>
                <c:pt idx="57">
                  <c:v>66.5</c:v>
                </c:pt>
                <c:pt idx="58">
                  <c:v>66.400000000000006</c:v>
                </c:pt>
                <c:pt idx="59">
                  <c:v>67</c:v>
                </c:pt>
                <c:pt idx="60">
                  <c:v>66.7</c:v>
                </c:pt>
                <c:pt idx="61">
                  <c:v>67.3</c:v>
                </c:pt>
                <c:pt idx="62">
                  <c:v>64.900000000000006</c:v>
                </c:pt>
                <c:pt idx="63">
                  <c:v>65.900000000000006</c:v>
                </c:pt>
                <c:pt idx="64">
                  <c:v>66.400000000000006</c:v>
                </c:pt>
                <c:pt idx="65">
                  <c:v>66.599999999999994</c:v>
                </c:pt>
                <c:pt idx="66">
                  <c:v>66.7</c:v>
                </c:pt>
                <c:pt idx="67">
                  <c:v>66.5</c:v>
                </c:pt>
                <c:pt idx="68">
                  <c:v>67.099999999999994</c:v>
                </c:pt>
                <c:pt idx="69">
                  <c:v>66.8</c:v>
                </c:pt>
                <c:pt idx="70">
                  <c:v>66.400000000000006</c:v>
                </c:pt>
                <c:pt idx="71">
                  <c:v>66.599999999999994</c:v>
                </c:pt>
                <c:pt idx="72">
                  <c:v>66.7</c:v>
                </c:pt>
                <c:pt idx="73">
                  <c:v>67.7</c:v>
                </c:pt>
                <c:pt idx="74">
                  <c:v>65.400000000000006</c:v>
                </c:pt>
                <c:pt idx="75">
                  <c:v>65.2</c:v>
                </c:pt>
                <c:pt idx="76">
                  <c:v>66</c:v>
                </c:pt>
                <c:pt idx="77">
                  <c:v>65.8</c:v>
                </c:pt>
                <c:pt idx="78">
                  <c:v>65.599999999999994</c:v>
                </c:pt>
                <c:pt idx="79">
                  <c:v>66</c:v>
                </c:pt>
                <c:pt idx="80">
                  <c:v>65.3</c:v>
                </c:pt>
                <c:pt idx="81">
                  <c:v>65.5</c:v>
                </c:pt>
                <c:pt idx="82">
                  <c:v>65.400000000000006</c:v>
                </c:pt>
                <c:pt idx="83">
                  <c:v>65.3</c:v>
                </c:pt>
                <c:pt idx="84">
                  <c:v>65.2</c:v>
                </c:pt>
                <c:pt idx="85">
                  <c:v>66.5</c:v>
                </c:pt>
                <c:pt idx="86">
                  <c:v>64.7</c:v>
                </c:pt>
                <c:pt idx="87">
                  <c:v>64.599999999999994</c:v>
                </c:pt>
                <c:pt idx="88">
                  <c:v>64.7</c:v>
                </c:pt>
                <c:pt idx="89">
                  <c:v>65</c:v>
                </c:pt>
                <c:pt idx="90">
                  <c:v>65.099999999999994</c:v>
                </c:pt>
                <c:pt idx="91">
                  <c:v>65.3</c:v>
                </c:pt>
                <c:pt idx="92">
                  <c:v>64.7</c:v>
                </c:pt>
                <c:pt idx="93">
                  <c:v>64.400000000000006</c:v>
                </c:pt>
                <c:pt idx="94">
                  <c:v>64.900000000000006</c:v>
                </c:pt>
                <c:pt idx="95">
                  <c:v>65.099999999999994</c:v>
                </c:pt>
                <c:pt idx="96">
                  <c:v>64.8</c:v>
                </c:pt>
                <c:pt idx="97">
                  <c:v>66</c:v>
                </c:pt>
                <c:pt idx="98">
                  <c:v>64</c:v>
                </c:pt>
                <c:pt idx="99">
                  <c:v>63.6</c:v>
                </c:pt>
                <c:pt idx="100">
                  <c:v>64.3</c:v>
                </c:pt>
                <c:pt idx="101">
                  <c:v>65.099999999999994</c:v>
                </c:pt>
                <c:pt idx="102">
                  <c:v>63.9</c:v>
                </c:pt>
                <c:pt idx="103">
                  <c:v>64.400000000000006</c:v>
                </c:pt>
                <c:pt idx="104">
                  <c:v>63.8</c:v>
                </c:pt>
                <c:pt idx="105">
                  <c:v>63.8</c:v>
                </c:pt>
                <c:pt idx="106">
                  <c:v>64.099999999999994</c:v>
                </c:pt>
                <c:pt idx="107">
                  <c:v>64.8</c:v>
                </c:pt>
                <c:pt idx="108">
                  <c:v>64.599999999999994</c:v>
                </c:pt>
                <c:pt idx="109">
                  <c:v>64.900000000000006</c:v>
                </c:pt>
                <c:pt idx="110">
                  <c:v>63.4</c:v>
                </c:pt>
                <c:pt idx="111">
                  <c:v>63</c:v>
                </c:pt>
                <c:pt idx="112">
                  <c:v>63.1</c:v>
                </c:pt>
                <c:pt idx="113">
                  <c:v>63.4</c:v>
                </c:pt>
                <c:pt idx="114">
                  <c:v>62.4</c:v>
                </c:pt>
                <c:pt idx="115">
                  <c:v>62.4</c:v>
                </c:pt>
                <c:pt idx="116">
                  <c:v>62.4</c:v>
                </c:pt>
                <c:pt idx="117">
                  <c:v>62.6</c:v>
                </c:pt>
                <c:pt idx="118">
                  <c:v>63.9</c:v>
                </c:pt>
                <c:pt idx="119">
                  <c:v>64.599999999999994</c:v>
                </c:pt>
                <c:pt idx="120">
                  <c:v>64.8</c:v>
                </c:pt>
                <c:pt idx="121">
                  <c:v>64.900000000000006</c:v>
                </c:pt>
                <c:pt idx="122">
                  <c:v>63.2</c:v>
                </c:pt>
                <c:pt idx="123">
                  <c:v>62.8</c:v>
                </c:pt>
                <c:pt idx="124">
                  <c:v>62.4</c:v>
                </c:pt>
                <c:pt idx="125">
                  <c:v>63.2</c:v>
                </c:pt>
                <c:pt idx="126">
                  <c:v>63.1</c:v>
                </c:pt>
                <c:pt idx="127">
                  <c:v>63.7</c:v>
                </c:pt>
                <c:pt idx="128">
                  <c:v>63.8</c:v>
                </c:pt>
                <c:pt idx="129">
                  <c:v>62.9</c:v>
                </c:pt>
                <c:pt idx="130">
                  <c:v>63.9</c:v>
                </c:pt>
                <c:pt idx="131">
                  <c:v>64</c:v>
                </c:pt>
                <c:pt idx="132">
                  <c:v>64.2</c:v>
                </c:pt>
                <c:pt idx="133">
                  <c:v>65</c:v>
                </c:pt>
                <c:pt idx="134">
                  <c:v>62.5</c:v>
                </c:pt>
                <c:pt idx="135">
                  <c:v>62.3</c:v>
                </c:pt>
                <c:pt idx="136">
                  <c:v>62</c:v>
                </c:pt>
                <c:pt idx="137">
                  <c:v>62.4</c:v>
                </c:pt>
                <c:pt idx="138">
                  <c:v>62.7</c:v>
                </c:pt>
                <c:pt idx="139">
                  <c:v>62.6</c:v>
                </c:pt>
                <c:pt idx="140">
                  <c:v>62.6</c:v>
                </c:pt>
                <c:pt idx="141">
                  <c:v>62.9</c:v>
                </c:pt>
                <c:pt idx="142">
                  <c:v>63.5</c:v>
                </c:pt>
                <c:pt idx="143">
                  <c:v>64.099999999999994</c:v>
                </c:pt>
                <c:pt idx="144">
                  <c:v>63.7</c:v>
                </c:pt>
                <c:pt idx="145">
                  <c:v>64.5</c:v>
                </c:pt>
                <c:pt idx="146">
                  <c:v>63.2</c:v>
                </c:pt>
                <c:pt idx="147">
                  <c:v>62.2</c:v>
                </c:pt>
                <c:pt idx="148">
                  <c:v>62.6</c:v>
                </c:pt>
                <c:pt idx="149">
                  <c:v>62.7</c:v>
                </c:pt>
                <c:pt idx="150">
                  <c:v>62.4</c:v>
                </c:pt>
                <c:pt idx="151">
                  <c:v>63</c:v>
                </c:pt>
                <c:pt idx="152">
                  <c:v>63.4</c:v>
                </c:pt>
                <c:pt idx="153">
                  <c:v>63.4</c:v>
                </c:pt>
                <c:pt idx="154">
                  <c:v>64</c:v>
                </c:pt>
                <c:pt idx="155">
                  <c:v>64.599999999999994</c:v>
                </c:pt>
                <c:pt idx="156">
                  <c:v>63.9</c:v>
                </c:pt>
                <c:pt idx="157">
                  <c:v>64.599999999999994</c:v>
                </c:pt>
                <c:pt idx="158">
                  <c:v>62.1</c:v>
                </c:pt>
                <c:pt idx="159">
                  <c:v>61.7</c:v>
                </c:pt>
                <c:pt idx="160">
                  <c:v>61.2</c:v>
                </c:pt>
                <c:pt idx="161">
                  <c:v>61.3</c:v>
                </c:pt>
                <c:pt idx="162">
                  <c:v>60.7</c:v>
                </c:pt>
                <c:pt idx="163">
                  <c:v>60.9</c:v>
                </c:pt>
                <c:pt idx="164">
                  <c:v>60.8</c:v>
                </c:pt>
                <c:pt idx="165">
                  <c:v>61</c:v>
                </c:pt>
                <c:pt idx="166">
                  <c:v>61.5</c:v>
                </c:pt>
                <c:pt idx="167">
                  <c:v>62.3</c:v>
                </c:pt>
                <c:pt idx="168">
                  <c:v>62.4</c:v>
                </c:pt>
                <c:pt idx="169">
                  <c:v>62.7</c:v>
                </c:pt>
                <c:pt idx="170">
                  <c:v>61.3</c:v>
                </c:pt>
                <c:pt idx="171">
                  <c:v>62.1</c:v>
                </c:pt>
                <c:pt idx="172">
                  <c:v>61.4</c:v>
                </c:pt>
                <c:pt idx="173">
                  <c:v>62</c:v>
                </c:pt>
                <c:pt idx="174">
                  <c:v>61.4</c:v>
                </c:pt>
                <c:pt idx="175">
                  <c:v>62.2</c:v>
                </c:pt>
                <c:pt idx="176">
                  <c:v>63.8</c:v>
                </c:pt>
                <c:pt idx="177">
                  <c:v>62.3</c:v>
                </c:pt>
                <c:pt idx="178">
                  <c:v>63.4</c:v>
                </c:pt>
                <c:pt idx="179">
                  <c:v>62.9</c:v>
                </c:pt>
                <c:pt idx="180">
                  <c:v>63.6</c:v>
                </c:pt>
                <c:pt idx="181">
                  <c:v>64.5</c:v>
                </c:pt>
                <c:pt idx="182">
                  <c:v>63.6</c:v>
                </c:pt>
                <c:pt idx="183">
                  <c:v>62.8</c:v>
                </c:pt>
                <c:pt idx="184">
                  <c:v>62.6</c:v>
                </c:pt>
                <c:pt idx="185">
                  <c:v>62.8</c:v>
                </c:pt>
                <c:pt idx="186">
                  <c:v>62.3</c:v>
                </c:pt>
                <c:pt idx="187">
                  <c:v>63</c:v>
                </c:pt>
                <c:pt idx="188">
                  <c:v>64.2</c:v>
                </c:pt>
                <c:pt idx="189">
                  <c:v>63</c:v>
                </c:pt>
                <c:pt idx="190">
                  <c:v>64.3</c:v>
                </c:pt>
                <c:pt idx="191">
                  <c:v>64.3</c:v>
                </c:pt>
                <c:pt idx="192">
                  <c:v>64.400000000000006</c:v>
                </c:pt>
                <c:pt idx="193">
                  <c:v>64.400000000000006</c:v>
                </c:pt>
                <c:pt idx="194">
                  <c:v>63.1</c:v>
                </c:pt>
                <c:pt idx="195">
                  <c:v>63.3</c:v>
                </c:pt>
                <c:pt idx="196">
                  <c:v>62.9</c:v>
                </c:pt>
                <c:pt idx="197">
                  <c:v>63.4</c:v>
                </c:pt>
                <c:pt idx="198">
                  <c:v>63.1</c:v>
                </c:pt>
                <c:pt idx="199">
                  <c:v>63.5</c:v>
                </c:pt>
                <c:pt idx="200">
                  <c:v>65</c:v>
                </c:pt>
                <c:pt idx="201">
                  <c:v>64.3</c:v>
                </c:pt>
                <c:pt idx="202">
                  <c:v>64.900000000000006</c:v>
                </c:pt>
                <c:pt idx="203">
                  <c:v>65.400000000000006</c:v>
                </c:pt>
                <c:pt idx="204">
                  <c:v>66.400000000000006</c:v>
                </c:pt>
                <c:pt idx="205">
                  <c:v>65.599999999999994</c:v>
                </c:pt>
                <c:pt idx="206">
                  <c:v>64.599999999999994</c:v>
                </c:pt>
                <c:pt idx="207">
                  <c:v>64.8</c:v>
                </c:pt>
                <c:pt idx="208">
                  <c:v>63.9</c:v>
                </c:pt>
                <c:pt idx="209">
                  <c:v>62.8</c:v>
                </c:pt>
                <c:pt idx="210">
                  <c:v>63</c:v>
                </c:pt>
                <c:pt idx="211">
                  <c:v>61.9</c:v>
                </c:pt>
                <c:pt idx="212">
                  <c:v>64.3</c:v>
                </c:pt>
                <c:pt idx="213">
                  <c:v>64.2</c:v>
                </c:pt>
                <c:pt idx="214">
                  <c:v>64.900000000000006</c:v>
                </c:pt>
                <c:pt idx="215">
                  <c:v>64.8</c:v>
                </c:pt>
                <c:pt idx="216">
                  <c:v>65.2</c:v>
                </c:pt>
                <c:pt idx="217">
                  <c:v>64.900000000000006</c:v>
                </c:pt>
                <c:pt idx="218">
                  <c:v>64.2</c:v>
                </c:pt>
                <c:pt idx="219">
                  <c:v>63.6</c:v>
                </c:pt>
                <c:pt idx="220">
                  <c:v>63</c:v>
                </c:pt>
                <c:pt idx="221">
                  <c:v>62.9</c:v>
                </c:pt>
                <c:pt idx="222">
                  <c:v>62.7</c:v>
                </c:pt>
                <c:pt idx="223">
                  <c:v>62.6</c:v>
                </c:pt>
                <c:pt idx="224">
                  <c:v>63.4</c:v>
                </c:pt>
                <c:pt idx="225">
                  <c:v>64.7</c:v>
                </c:pt>
                <c:pt idx="226">
                  <c:v>64.3</c:v>
                </c:pt>
                <c:pt idx="227">
                  <c:v>64.900000000000006</c:v>
                </c:pt>
                <c:pt idx="228">
                  <c:v>64</c:v>
                </c:pt>
                <c:pt idx="229">
                  <c:v>64.8</c:v>
                </c:pt>
                <c:pt idx="230">
                  <c:v>64.400000000000006</c:v>
                </c:pt>
                <c:pt idx="231">
                  <c:v>63.8</c:v>
                </c:pt>
                <c:pt idx="232">
                  <c:v>63.7</c:v>
                </c:pt>
                <c:pt idx="233">
                  <c:v>63.7</c:v>
                </c:pt>
                <c:pt idx="234">
                  <c:v>63.2</c:v>
                </c:pt>
                <c:pt idx="235">
                  <c:v>63.2</c:v>
                </c:pt>
                <c:pt idx="236">
                  <c:v>63.3</c:v>
                </c:pt>
                <c:pt idx="237">
                  <c:v>64.5</c:v>
                </c:pt>
                <c:pt idx="238">
                  <c:v>64.7</c:v>
                </c:pt>
                <c:pt idx="239">
                  <c:v>64.599999999999994</c:v>
                </c:pt>
                <c:pt idx="240">
                  <c:v>64.599999999999994</c:v>
                </c:pt>
                <c:pt idx="241">
                  <c:v>65</c:v>
                </c:pt>
                <c:pt idx="242">
                  <c:v>63.1</c:v>
                </c:pt>
                <c:pt idx="243">
                  <c:v>63.3</c:v>
                </c:pt>
                <c:pt idx="244">
                  <c:v>63.7</c:v>
                </c:pt>
                <c:pt idx="245">
                  <c:v>63.6</c:v>
                </c:pt>
                <c:pt idx="246">
                  <c:v>62.8</c:v>
                </c:pt>
                <c:pt idx="247">
                  <c:v>62.8</c:v>
                </c:pt>
                <c:pt idx="248">
                  <c:v>62.2</c:v>
                </c:pt>
                <c:pt idx="249">
                  <c:v>60.3</c:v>
                </c:pt>
                <c:pt idx="250">
                  <c:v>60.1</c:v>
                </c:pt>
                <c:pt idx="251">
                  <c:v>62.1</c:v>
                </c:pt>
                <c:pt idx="252">
                  <c:v>62.2</c:v>
                </c:pt>
                <c:pt idx="253">
                  <c:v>62.1</c:v>
                </c:pt>
                <c:pt idx="254">
                  <c:v>61.1</c:v>
                </c:pt>
                <c:pt idx="255">
                  <c:v>60.9</c:v>
                </c:pt>
                <c:pt idx="256">
                  <c:v>61</c:v>
                </c:pt>
                <c:pt idx="257">
                  <c:v>60.9</c:v>
                </c:pt>
                <c:pt idx="258">
                  <c:v>59.1</c:v>
                </c:pt>
                <c:pt idx="259">
                  <c:v>59.4</c:v>
                </c:pt>
                <c:pt idx="260">
                  <c:v>60.9</c:v>
                </c:pt>
                <c:pt idx="261">
                  <c:v>62.5</c:v>
                </c:pt>
                <c:pt idx="262">
                  <c:v>62.7</c:v>
                </c:pt>
                <c:pt idx="263">
                  <c:v>63.2</c:v>
                </c:pt>
                <c:pt idx="264">
                  <c:v>63.7</c:v>
                </c:pt>
                <c:pt idx="265">
                  <c:v>63</c:v>
                </c:pt>
                <c:pt idx="266">
                  <c:v>62.2</c:v>
                </c:pt>
                <c:pt idx="267">
                  <c:v>62.1</c:v>
                </c:pt>
                <c:pt idx="268">
                  <c:v>62.2</c:v>
                </c:pt>
                <c:pt idx="269">
                  <c:v>62.1</c:v>
                </c:pt>
                <c:pt idx="270">
                  <c:v>62</c:v>
                </c:pt>
                <c:pt idx="271">
                  <c:v>62.3</c:v>
                </c:pt>
                <c:pt idx="272">
                  <c:v>63.3</c:v>
                </c:pt>
                <c:pt idx="273">
                  <c:v>64.5</c:v>
                </c:pt>
                <c:pt idx="274">
                  <c:v>65.2</c:v>
                </c:pt>
                <c:pt idx="275">
                  <c:v>66.2</c:v>
                </c:pt>
                <c:pt idx="276">
                  <c:v>65.900000000000006</c:v>
                </c:pt>
                <c:pt idx="277">
                  <c:v>65.900000000000006</c:v>
                </c:pt>
                <c:pt idx="278">
                  <c:v>64.599999999999994</c:v>
                </c:pt>
                <c:pt idx="279">
                  <c:v>64.599999999999994</c:v>
                </c:pt>
                <c:pt idx="280">
                  <c:v>64.3</c:v>
                </c:pt>
                <c:pt idx="281">
                  <c:v>64</c:v>
                </c:pt>
                <c:pt idx="282">
                  <c:v>63.1</c:v>
                </c:pt>
                <c:pt idx="283">
                  <c:v>63.5</c:v>
                </c:pt>
                <c:pt idx="284">
                  <c:v>63.8</c:v>
                </c:pt>
                <c:pt idx="285">
                  <c:v>65.099999999999994</c:v>
                </c:pt>
                <c:pt idx="286">
                  <c:v>64.7</c:v>
                </c:pt>
                <c:pt idx="287">
                  <c:v>66.2</c:v>
                </c:pt>
                <c:pt idx="288">
                  <c:v>65.7</c:v>
                </c:pt>
                <c:pt idx="289">
                  <c:v>65.400000000000006</c:v>
                </c:pt>
                <c:pt idx="290">
                  <c:v>64.400000000000006</c:v>
                </c:pt>
                <c:pt idx="291">
                  <c:v>64.5</c:v>
                </c:pt>
                <c:pt idx="292">
                  <c:v>64.599999999999994</c:v>
                </c:pt>
                <c:pt idx="293">
                  <c:v>64.8</c:v>
                </c:pt>
                <c:pt idx="294">
                  <c:v>64.3</c:v>
                </c:pt>
                <c:pt idx="295">
                  <c:v>64.900000000000006</c:v>
                </c:pt>
                <c:pt idx="296">
                  <c:v>64.8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7-4080-9B07-29F6EAA7952A}"/>
            </c:ext>
          </c:extLst>
        </c:ser>
        <c:ser>
          <c:idx val="2"/>
          <c:order val="1"/>
          <c:tx>
            <c:v>30~39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Sheet1!$F$3:$F$299</c:f>
              <c:numCache>
                <c:formatCode>#,##0.0_ </c:formatCode>
                <c:ptCount val="297"/>
                <c:pt idx="0">
                  <c:v>76.099999999999994</c:v>
                </c:pt>
                <c:pt idx="1">
                  <c:v>75.3</c:v>
                </c:pt>
                <c:pt idx="2">
                  <c:v>74.7</c:v>
                </c:pt>
                <c:pt idx="3">
                  <c:v>75.7</c:v>
                </c:pt>
                <c:pt idx="4">
                  <c:v>76.099999999999994</c:v>
                </c:pt>
                <c:pt idx="5">
                  <c:v>76.2</c:v>
                </c:pt>
                <c:pt idx="6">
                  <c:v>75.2</c:v>
                </c:pt>
                <c:pt idx="7">
                  <c:v>74.099999999999994</c:v>
                </c:pt>
                <c:pt idx="8">
                  <c:v>74.2</c:v>
                </c:pt>
                <c:pt idx="9">
                  <c:v>75</c:v>
                </c:pt>
                <c:pt idx="10">
                  <c:v>75.2</c:v>
                </c:pt>
                <c:pt idx="11">
                  <c:v>75.7</c:v>
                </c:pt>
                <c:pt idx="12">
                  <c:v>75.599999999999994</c:v>
                </c:pt>
                <c:pt idx="13">
                  <c:v>75.2</c:v>
                </c:pt>
                <c:pt idx="14">
                  <c:v>74.5</c:v>
                </c:pt>
                <c:pt idx="15">
                  <c:v>75.7</c:v>
                </c:pt>
                <c:pt idx="16">
                  <c:v>76.099999999999994</c:v>
                </c:pt>
                <c:pt idx="17">
                  <c:v>76</c:v>
                </c:pt>
                <c:pt idx="18">
                  <c:v>75.3</c:v>
                </c:pt>
                <c:pt idx="19">
                  <c:v>74.3</c:v>
                </c:pt>
                <c:pt idx="20">
                  <c:v>74.3</c:v>
                </c:pt>
                <c:pt idx="21">
                  <c:v>74.8</c:v>
                </c:pt>
                <c:pt idx="22">
                  <c:v>75.5</c:v>
                </c:pt>
                <c:pt idx="23">
                  <c:v>75.8</c:v>
                </c:pt>
                <c:pt idx="24">
                  <c:v>75.5</c:v>
                </c:pt>
                <c:pt idx="25">
                  <c:v>75.099999999999994</c:v>
                </c:pt>
                <c:pt idx="26">
                  <c:v>74.5</c:v>
                </c:pt>
                <c:pt idx="27">
                  <c:v>75.400000000000006</c:v>
                </c:pt>
                <c:pt idx="28">
                  <c:v>75.599999999999994</c:v>
                </c:pt>
                <c:pt idx="29">
                  <c:v>75.5</c:v>
                </c:pt>
                <c:pt idx="30">
                  <c:v>75.099999999999994</c:v>
                </c:pt>
                <c:pt idx="31">
                  <c:v>74.2</c:v>
                </c:pt>
                <c:pt idx="32">
                  <c:v>74.400000000000006</c:v>
                </c:pt>
                <c:pt idx="33">
                  <c:v>74.900000000000006</c:v>
                </c:pt>
                <c:pt idx="34">
                  <c:v>75.900000000000006</c:v>
                </c:pt>
                <c:pt idx="35">
                  <c:v>76.099999999999994</c:v>
                </c:pt>
                <c:pt idx="36">
                  <c:v>75.900000000000006</c:v>
                </c:pt>
                <c:pt idx="37">
                  <c:v>75.5</c:v>
                </c:pt>
                <c:pt idx="38">
                  <c:v>74.8</c:v>
                </c:pt>
                <c:pt idx="39">
                  <c:v>75.599999999999994</c:v>
                </c:pt>
                <c:pt idx="40">
                  <c:v>75.7</c:v>
                </c:pt>
                <c:pt idx="41">
                  <c:v>75.099999999999994</c:v>
                </c:pt>
                <c:pt idx="42">
                  <c:v>74.599999999999994</c:v>
                </c:pt>
                <c:pt idx="43">
                  <c:v>74.5</c:v>
                </c:pt>
                <c:pt idx="44">
                  <c:v>74.3</c:v>
                </c:pt>
                <c:pt idx="45">
                  <c:v>75.2</c:v>
                </c:pt>
                <c:pt idx="46">
                  <c:v>75.400000000000006</c:v>
                </c:pt>
                <c:pt idx="47">
                  <c:v>75.7</c:v>
                </c:pt>
                <c:pt idx="48">
                  <c:v>75.5</c:v>
                </c:pt>
                <c:pt idx="49">
                  <c:v>75</c:v>
                </c:pt>
                <c:pt idx="50">
                  <c:v>74</c:v>
                </c:pt>
                <c:pt idx="51">
                  <c:v>74.8</c:v>
                </c:pt>
                <c:pt idx="52">
                  <c:v>75</c:v>
                </c:pt>
                <c:pt idx="53">
                  <c:v>75</c:v>
                </c:pt>
                <c:pt idx="54">
                  <c:v>74.5</c:v>
                </c:pt>
                <c:pt idx="55">
                  <c:v>74.2</c:v>
                </c:pt>
                <c:pt idx="56">
                  <c:v>74.8</c:v>
                </c:pt>
                <c:pt idx="57">
                  <c:v>75.2</c:v>
                </c:pt>
                <c:pt idx="58">
                  <c:v>75.7</c:v>
                </c:pt>
                <c:pt idx="59">
                  <c:v>75.3</c:v>
                </c:pt>
                <c:pt idx="60">
                  <c:v>75.5</c:v>
                </c:pt>
                <c:pt idx="61">
                  <c:v>74.900000000000006</c:v>
                </c:pt>
                <c:pt idx="62">
                  <c:v>74.3</c:v>
                </c:pt>
                <c:pt idx="63">
                  <c:v>75.2</c:v>
                </c:pt>
                <c:pt idx="64">
                  <c:v>75</c:v>
                </c:pt>
                <c:pt idx="65">
                  <c:v>74.8</c:v>
                </c:pt>
                <c:pt idx="66">
                  <c:v>74.8</c:v>
                </c:pt>
                <c:pt idx="67">
                  <c:v>74.099999999999994</c:v>
                </c:pt>
                <c:pt idx="68">
                  <c:v>73.900000000000006</c:v>
                </c:pt>
                <c:pt idx="69">
                  <c:v>74.599999999999994</c:v>
                </c:pt>
                <c:pt idx="70">
                  <c:v>75</c:v>
                </c:pt>
                <c:pt idx="71">
                  <c:v>75.2</c:v>
                </c:pt>
                <c:pt idx="72">
                  <c:v>75</c:v>
                </c:pt>
                <c:pt idx="73">
                  <c:v>74.5</c:v>
                </c:pt>
                <c:pt idx="74">
                  <c:v>74</c:v>
                </c:pt>
                <c:pt idx="75">
                  <c:v>75.3</c:v>
                </c:pt>
                <c:pt idx="76">
                  <c:v>75.8</c:v>
                </c:pt>
                <c:pt idx="77">
                  <c:v>75.599999999999994</c:v>
                </c:pt>
                <c:pt idx="78">
                  <c:v>75.400000000000006</c:v>
                </c:pt>
                <c:pt idx="79">
                  <c:v>74.8</c:v>
                </c:pt>
                <c:pt idx="80">
                  <c:v>74.7</c:v>
                </c:pt>
                <c:pt idx="81">
                  <c:v>75.5</c:v>
                </c:pt>
                <c:pt idx="82">
                  <c:v>75.900000000000006</c:v>
                </c:pt>
                <c:pt idx="83">
                  <c:v>76.099999999999994</c:v>
                </c:pt>
                <c:pt idx="84">
                  <c:v>76</c:v>
                </c:pt>
                <c:pt idx="85">
                  <c:v>75.599999999999994</c:v>
                </c:pt>
                <c:pt idx="86">
                  <c:v>75.2</c:v>
                </c:pt>
                <c:pt idx="87">
                  <c:v>75.8</c:v>
                </c:pt>
                <c:pt idx="88">
                  <c:v>75.8</c:v>
                </c:pt>
                <c:pt idx="89">
                  <c:v>75.8</c:v>
                </c:pt>
                <c:pt idx="90">
                  <c:v>75.2</c:v>
                </c:pt>
                <c:pt idx="91">
                  <c:v>74.599999999999994</c:v>
                </c:pt>
                <c:pt idx="92">
                  <c:v>74.400000000000006</c:v>
                </c:pt>
                <c:pt idx="93">
                  <c:v>75.400000000000006</c:v>
                </c:pt>
                <c:pt idx="94">
                  <c:v>75.599999999999994</c:v>
                </c:pt>
                <c:pt idx="95">
                  <c:v>75.400000000000006</c:v>
                </c:pt>
                <c:pt idx="96">
                  <c:v>75.900000000000006</c:v>
                </c:pt>
                <c:pt idx="97">
                  <c:v>75.5</c:v>
                </c:pt>
                <c:pt idx="98">
                  <c:v>74.7</c:v>
                </c:pt>
                <c:pt idx="99">
                  <c:v>75.400000000000006</c:v>
                </c:pt>
                <c:pt idx="100">
                  <c:v>75.7</c:v>
                </c:pt>
                <c:pt idx="101">
                  <c:v>76.5</c:v>
                </c:pt>
                <c:pt idx="102">
                  <c:v>75.7</c:v>
                </c:pt>
                <c:pt idx="103">
                  <c:v>74.8</c:v>
                </c:pt>
                <c:pt idx="104">
                  <c:v>74.8</c:v>
                </c:pt>
                <c:pt idx="105">
                  <c:v>75.400000000000006</c:v>
                </c:pt>
                <c:pt idx="106">
                  <c:v>75.900000000000006</c:v>
                </c:pt>
                <c:pt idx="107">
                  <c:v>76</c:v>
                </c:pt>
                <c:pt idx="108">
                  <c:v>76</c:v>
                </c:pt>
                <c:pt idx="109">
                  <c:v>75.2</c:v>
                </c:pt>
                <c:pt idx="110">
                  <c:v>74.5</c:v>
                </c:pt>
                <c:pt idx="111">
                  <c:v>75.2</c:v>
                </c:pt>
                <c:pt idx="112">
                  <c:v>75.7</c:v>
                </c:pt>
                <c:pt idx="113">
                  <c:v>75.5</c:v>
                </c:pt>
                <c:pt idx="114">
                  <c:v>74.8</c:v>
                </c:pt>
                <c:pt idx="115">
                  <c:v>74</c:v>
                </c:pt>
                <c:pt idx="116">
                  <c:v>73.599999999999994</c:v>
                </c:pt>
                <c:pt idx="117">
                  <c:v>73.900000000000006</c:v>
                </c:pt>
                <c:pt idx="118">
                  <c:v>74.3</c:v>
                </c:pt>
                <c:pt idx="119">
                  <c:v>74.3</c:v>
                </c:pt>
                <c:pt idx="120">
                  <c:v>74.8</c:v>
                </c:pt>
                <c:pt idx="121">
                  <c:v>73.7</c:v>
                </c:pt>
                <c:pt idx="122">
                  <c:v>73.400000000000006</c:v>
                </c:pt>
                <c:pt idx="123">
                  <c:v>74</c:v>
                </c:pt>
                <c:pt idx="124">
                  <c:v>74.099999999999994</c:v>
                </c:pt>
                <c:pt idx="125">
                  <c:v>74.400000000000006</c:v>
                </c:pt>
                <c:pt idx="126">
                  <c:v>74</c:v>
                </c:pt>
                <c:pt idx="127">
                  <c:v>73.900000000000006</c:v>
                </c:pt>
                <c:pt idx="128">
                  <c:v>74</c:v>
                </c:pt>
                <c:pt idx="129">
                  <c:v>74.5</c:v>
                </c:pt>
                <c:pt idx="130">
                  <c:v>74.7</c:v>
                </c:pt>
                <c:pt idx="131">
                  <c:v>74.8</c:v>
                </c:pt>
                <c:pt idx="132">
                  <c:v>74.900000000000006</c:v>
                </c:pt>
                <c:pt idx="133">
                  <c:v>74.8</c:v>
                </c:pt>
                <c:pt idx="134">
                  <c:v>74.599999999999994</c:v>
                </c:pt>
                <c:pt idx="135">
                  <c:v>74.900000000000006</c:v>
                </c:pt>
                <c:pt idx="136">
                  <c:v>75.2</c:v>
                </c:pt>
                <c:pt idx="137">
                  <c:v>75.099999999999994</c:v>
                </c:pt>
                <c:pt idx="138">
                  <c:v>74.900000000000006</c:v>
                </c:pt>
                <c:pt idx="139">
                  <c:v>74.099999999999994</c:v>
                </c:pt>
                <c:pt idx="140">
                  <c:v>74.400000000000006</c:v>
                </c:pt>
                <c:pt idx="141">
                  <c:v>75</c:v>
                </c:pt>
                <c:pt idx="142">
                  <c:v>75.2</c:v>
                </c:pt>
                <c:pt idx="143">
                  <c:v>75.2</c:v>
                </c:pt>
                <c:pt idx="144">
                  <c:v>75.599999999999994</c:v>
                </c:pt>
                <c:pt idx="145">
                  <c:v>74.599999999999994</c:v>
                </c:pt>
                <c:pt idx="146">
                  <c:v>74</c:v>
                </c:pt>
                <c:pt idx="147">
                  <c:v>74</c:v>
                </c:pt>
                <c:pt idx="148">
                  <c:v>74.8</c:v>
                </c:pt>
                <c:pt idx="149">
                  <c:v>75</c:v>
                </c:pt>
                <c:pt idx="150">
                  <c:v>74.7</c:v>
                </c:pt>
                <c:pt idx="151">
                  <c:v>73.900000000000006</c:v>
                </c:pt>
                <c:pt idx="152">
                  <c:v>74.2</c:v>
                </c:pt>
                <c:pt idx="153">
                  <c:v>74.3</c:v>
                </c:pt>
                <c:pt idx="154">
                  <c:v>75</c:v>
                </c:pt>
                <c:pt idx="155">
                  <c:v>75.099999999999994</c:v>
                </c:pt>
                <c:pt idx="156">
                  <c:v>75.5</c:v>
                </c:pt>
                <c:pt idx="157">
                  <c:v>75.5</c:v>
                </c:pt>
                <c:pt idx="158">
                  <c:v>75.099999999999994</c:v>
                </c:pt>
                <c:pt idx="159">
                  <c:v>75.599999999999994</c:v>
                </c:pt>
                <c:pt idx="160">
                  <c:v>75.900000000000006</c:v>
                </c:pt>
                <c:pt idx="161">
                  <c:v>75.7</c:v>
                </c:pt>
                <c:pt idx="162">
                  <c:v>75</c:v>
                </c:pt>
                <c:pt idx="163">
                  <c:v>74.599999999999994</c:v>
                </c:pt>
                <c:pt idx="164">
                  <c:v>74.7</c:v>
                </c:pt>
                <c:pt idx="165">
                  <c:v>74.7</c:v>
                </c:pt>
                <c:pt idx="166">
                  <c:v>75.8</c:v>
                </c:pt>
                <c:pt idx="167">
                  <c:v>75.7</c:v>
                </c:pt>
                <c:pt idx="168">
                  <c:v>75.8</c:v>
                </c:pt>
                <c:pt idx="169">
                  <c:v>75.599999999999994</c:v>
                </c:pt>
                <c:pt idx="170">
                  <c:v>75.8</c:v>
                </c:pt>
                <c:pt idx="171">
                  <c:v>75.8</c:v>
                </c:pt>
                <c:pt idx="172">
                  <c:v>75.7</c:v>
                </c:pt>
                <c:pt idx="173">
                  <c:v>76.099999999999994</c:v>
                </c:pt>
                <c:pt idx="174">
                  <c:v>75.900000000000006</c:v>
                </c:pt>
                <c:pt idx="175">
                  <c:v>75.3</c:v>
                </c:pt>
                <c:pt idx="176">
                  <c:v>75.8</c:v>
                </c:pt>
                <c:pt idx="177">
                  <c:v>75.7</c:v>
                </c:pt>
                <c:pt idx="178">
                  <c:v>76.599999999999994</c:v>
                </c:pt>
                <c:pt idx="179">
                  <c:v>76.5</c:v>
                </c:pt>
                <c:pt idx="180">
                  <c:v>76.900000000000006</c:v>
                </c:pt>
                <c:pt idx="181">
                  <c:v>77</c:v>
                </c:pt>
                <c:pt idx="182">
                  <c:v>76.8</c:v>
                </c:pt>
                <c:pt idx="183">
                  <c:v>76.7</c:v>
                </c:pt>
                <c:pt idx="184">
                  <c:v>76.7</c:v>
                </c:pt>
                <c:pt idx="185">
                  <c:v>76.599999999999994</c:v>
                </c:pt>
                <c:pt idx="186">
                  <c:v>76.5</c:v>
                </c:pt>
                <c:pt idx="187">
                  <c:v>76.2</c:v>
                </c:pt>
                <c:pt idx="188">
                  <c:v>76.7</c:v>
                </c:pt>
                <c:pt idx="189">
                  <c:v>76.5</c:v>
                </c:pt>
                <c:pt idx="190">
                  <c:v>76.5</c:v>
                </c:pt>
                <c:pt idx="191">
                  <c:v>76.599999999999994</c:v>
                </c:pt>
                <c:pt idx="192">
                  <c:v>76.900000000000006</c:v>
                </c:pt>
                <c:pt idx="193">
                  <c:v>77</c:v>
                </c:pt>
                <c:pt idx="194">
                  <c:v>76.7</c:v>
                </c:pt>
                <c:pt idx="195">
                  <c:v>76.8</c:v>
                </c:pt>
                <c:pt idx="196">
                  <c:v>76.8</c:v>
                </c:pt>
                <c:pt idx="197">
                  <c:v>76.900000000000006</c:v>
                </c:pt>
                <c:pt idx="198">
                  <c:v>77.099999999999994</c:v>
                </c:pt>
                <c:pt idx="199">
                  <c:v>77</c:v>
                </c:pt>
                <c:pt idx="200">
                  <c:v>76.900000000000006</c:v>
                </c:pt>
                <c:pt idx="201">
                  <c:v>76.8</c:v>
                </c:pt>
                <c:pt idx="202">
                  <c:v>76.8</c:v>
                </c:pt>
                <c:pt idx="203">
                  <c:v>77.099999999999994</c:v>
                </c:pt>
                <c:pt idx="204">
                  <c:v>77.2</c:v>
                </c:pt>
                <c:pt idx="205">
                  <c:v>77.2</c:v>
                </c:pt>
                <c:pt idx="206">
                  <c:v>76.900000000000006</c:v>
                </c:pt>
                <c:pt idx="207">
                  <c:v>77.099999999999994</c:v>
                </c:pt>
                <c:pt idx="208">
                  <c:v>77.099999999999994</c:v>
                </c:pt>
                <c:pt idx="209">
                  <c:v>77.400000000000006</c:v>
                </c:pt>
                <c:pt idx="210">
                  <c:v>77.5</c:v>
                </c:pt>
                <c:pt idx="211">
                  <c:v>77.400000000000006</c:v>
                </c:pt>
                <c:pt idx="212">
                  <c:v>77.599999999999994</c:v>
                </c:pt>
                <c:pt idx="213">
                  <c:v>77.8</c:v>
                </c:pt>
                <c:pt idx="214">
                  <c:v>78.099999999999994</c:v>
                </c:pt>
                <c:pt idx="215">
                  <c:v>77.599999999999994</c:v>
                </c:pt>
                <c:pt idx="216">
                  <c:v>77.900000000000006</c:v>
                </c:pt>
                <c:pt idx="217">
                  <c:v>77.7</c:v>
                </c:pt>
                <c:pt idx="218">
                  <c:v>77.400000000000006</c:v>
                </c:pt>
                <c:pt idx="219">
                  <c:v>78</c:v>
                </c:pt>
                <c:pt idx="220">
                  <c:v>77.900000000000006</c:v>
                </c:pt>
                <c:pt idx="221">
                  <c:v>78.099999999999994</c:v>
                </c:pt>
                <c:pt idx="222">
                  <c:v>78.3</c:v>
                </c:pt>
                <c:pt idx="223">
                  <c:v>78.099999999999994</c:v>
                </c:pt>
                <c:pt idx="224">
                  <c:v>77.900000000000006</c:v>
                </c:pt>
                <c:pt idx="225">
                  <c:v>78.400000000000006</c:v>
                </c:pt>
                <c:pt idx="226">
                  <c:v>78.900000000000006</c:v>
                </c:pt>
                <c:pt idx="227">
                  <c:v>78.900000000000006</c:v>
                </c:pt>
                <c:pt idx="228">
                  <c:v>78.7</c:v>
                </c:pt>
                <c:pt idx="229">
                  <c:v>78.2</c:v>
                </c:pt>
                <c:pt idx="230">
                  <c:v>78</c:v>
                </c:pt>
                <c:pt idx="231">
                  <c:v>78.400000000000006</c:v>
                </c:pt>
                <c:pt idx="232">
                  <c:v>78.3</c:v>
                </c:pt>
                <c:pt idx="233">
                  <c:v>78.099999999999994</c:v>
                </c:pt>
                <c:pt idx="234">
                  <c:v>77.900000000000006</c:v>
                </c:pt>
                <c:pt idx="235">
                  <c:v>77.400000000000006</c:v>
                </c:pt>
                <c:pt idx="236">
                  <c:v>77.599999999999994</c:v>
                </c:pt>
                <c:pt idx="237">
                  <c:v>78.400000000000006</c:v>
                </c:pt>
                <c:pt idx="238">
                  <c:v>79</c:v>
                </c:pt>
                <c:pt idx="239">
                  <c:v>79</c:v>
                </c:pt>
                <c:pt idx="240">
                  <c:v>79.5</c:v>
                </c:pt>
                <c:pt idx="241">
                  <c:v>79.099999999999994</c:v>
                </c:pt>
                <c:pt idx="242">
                  <c:v>78.400000000000006</c:v>
                </c:pt>
                <c:pt idx="243">
                  <c:v>78.7</c:v>
                </c:pt>
                <c:pt idx="244">
                  <c:v>78.599999999999994</c:v>
                </c:pt>
                <c:pt idx="245">
                  <c:v>78.900000000000006</c:v>
                </c:pt>
                <c:pt idx="246">
                  <c:v>79.099999999999994</c:v>
                </c:pt>
                <c:pt idx="247">
                  <c:v>78.900000000000006</c:v>
                </c:pt>
                <c:pt idx="248">
                  <c:v>79.2</c:v>
                </c:pt>
                <c:pt idx="249">
                  <c:v>78</c:v>
                </c:pt>
                <c:pt idx="250">
                  <c:v>77.599999999999994</c:v>
                </c:pt>
                <c:pt idx="251">
                  <c:v>78.099999999999994</c:v>
                </c:pt>
                <c:pt idx="252">
                  <c:v>78.3</c:v>
                </c:pt>
                <c:pt idx="253">
                  <c:v>78.099999999999994</c:v>
                </c:pt>
                <c:pt idx="254">
                  <c:v>76.599999999999994</c:v>
                </c:pt>
                <c:pt idx="255">
                  <c:v>76.900000000000006</c:v>
                </c:pt>
                <c:pt idx="256">
                  <c:v>77.599999999999994</c:v>
                </c:pt>
                <c:pt idx="257">
                  <c:v>78.400000000000006</c:v>
                </c:pt>
                <c:pt idx="258">
                  <c:v>78.099999999999994</c:v>
                </c:pt>
                <c:pt idx="259">
                  <c:v>77.8</c:v>
                </c:pt>
                <c:pt idx="260">
                  <c:v>77.900000000000006</c:v>
                </c:pt>
                <c:pt idx="261">
                  <c:v>77.8</c:v>
                </c:pt>
                <c:pt idx="262">
                  <c:v>77.900000000000006</c:v>
                </c:pt>
                <c:pt idx="263">
                  <c:v>78.2</c:v>
                </c:pt>
                <c:pt idx="264">
                  <c:v>77.8</c:v>
                </c:pt>
                <c:pt idx="265">
                  <c:v>77.599999999999994</c:v>
                </c:pt>
                <c:pt idx="266">
                  <c:v>76.8</c:v>
                </c:pt>
                <c:pt idx="267">
                  <c:v>77.400000000000006</c:v>
                </c:pt>
                <c:pt idx="268">
                  <c:v>77.900000000000006</c:v>
                </c:pt>
                <c:pt idx="269">
                  <c:v>78.2</c:v>
                </c:pt>
                <c:pt idx="270">
                  <c:v>78.400000000000006</c:v>
                </c:pt>
                <c:pt idx="271">
                  <c:v>78.2</c:v>
                </c:pt>
                <c:pt idx="272">
                  <c:v>78.5</c:v>
                </c:pt>
                <c:pt idx="273">
                  <c:v>78.7</c:v>
                </c:pt>
                <c:pt idx="274">
                  <c:v>79.400000000000006</c:v>
                </c:pt>
                <c:pt idx="275">
                  <c:v>79.7</c:v>
                </c:pt>
                <c:pt idx="276">
                  <c:v>79.599999999999994</c:v>
                </c:pt>
                <c:pt idx="277">
                  <c:v>80</c:v>
                </c:pt>
                <c:pt idx="278">
                  <c:v>79.400000000000006</c:v>
                </c:pt>
                <c:pt idx="279">
                  <c:v>80.099999999999994</c:v>
                </c:pt>
                <c:pt idx="280">
                  <c:v>79.900000000000006</c:v>
                </c:pt>
                <c:pt idx="281">
                  <c:v>80.099999999999994</c:v>
                </c:pt>
                <c:pt idx="282">
                  <c:v>80</c:v>
                </c:pt>
                <c:pt idx="283">
                  <c:v>79.7</c:v>
                </c:pt>
                <c:pt idx="284">
                  <c:v>80.099999999999994</c:v>
                </c:pt>
                <c:pt idx="285">
                  <c:v>80.5</c:v>
                </c:pt>
                <c:pt idx="286">
                  <c:v>80.599999999999994</c:v>
                </c:pt>
                <c:pt idx="287">
                  <c:v>81.2</c:v>
                </c:pt>
                <c:pt idx="288">
                  <c:v>81.2</c:v>
                </c:pt>
                <c:pt idx="289">
                  <c:v>81.3</c:v>
                </c:pt>
                <c:pt idx="290">
                  <c:v>80.900000000000006</c:v>
                </c:pt>
                <c:pt idx="291">
                  <c:v>81.5</c:v>
                </c:pt>
                <c:pt idx="292">
                  <c:v>81.8</c:v>
                </c:pt>
                <c:pt idx="293">
                  <c:v>81.900000000000006</c:v>
                </c:pt>
                <c:pt idx="294">
                  <c:v>81.7</c:v>
                </c:pt>
                <c:pt idx="295">
                  <c:v>81.400000000000006</c:v>
                </c:pt>
                <c:pt idx="296">
                  <c:v>81.599999999999994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7-4080-9B07-29F6EAA7952A}"/>
            </c:ext>
          </c:extLst>
        </c:ser>
        <c:ser>
          <c:idx val="4"/>
          <c:order val="2"/>
          <c:tx>
            <c:v>40~49</c:v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Sheet1!$H$3:$H$299</c:f>
              <c:numCache>
                <c:formatCode>#,##0.0_ </c:formatCode>
                <c:ptCount val="297"/>
                <c:pt idx="0">
                  <c:v>79.8</c:v>
                </c:pt>
                <c:pt idx="1">
                  <c:v>79.2</c:v>
                </c:pt>
                <c:pt idx="2">
                  <c:v>79</c:v>
                </c:pt>
                <c:pt idx="3">
                  <c:v>79.7</c:v>
                </c:pt>
                <c:pt idx="4">
                  <c:v>80</c:v>
                </c:pt>
                <c:pt idx="5">
                  <c:v>79.7</c:v>
                </c:pt>
                <c:pt idx="6">
                  <c:v>78.8</c:v>
                </c:pt>
                <c:pt idx="7">
                  <c:v>77.2</c:v>
                </c:pt>
                <c:pt idx="8">
                  <c:v>77.099999999999994</c:v>
                </c:pt>
                <c:pt idx="9">
                  <c:v>78.400000000000006</c:v>
                </c:pt>
                <c:pt idx="10">
                  <c:v>79.400000000000006</c:v>
                </c:pt>
                <c:pt idx="11">
                  <c:v>80</c:v>
                </c:pt>
                <c:pt idx="12">
                  <c:v>80.400000000000006</c:v>
                </c:pt>
                <c:pt idx="13">
                  <c:v>80.099999999999994</c:v>
                </c:pt>
                <c:pt idx="14">
                  <c:v>79.3</c:v>
                </c:pt>
                <c:pt idx="15">
                  <c:v>80.099999999999994</c:v>
                </c:pt>
                <c:pt idx="16">
                  <c:v>80.3</c:v>
                </c:pt>
                <c:pt idx="17">
                  <c:v>79.8</c:v>
                </c:pt>
                <c:pt idx="18">
                  <c:v>78.7</c:v>
                </c:pt>
                <c:pt idx="19">
                  <c:v>76.7</c:v>
                </c:pt>
                <c:pt idx="20">
                  <c:v>77.2</c:v>
                </c:pt>
                <c:pt idx="21">
                  <c:v>78.5</c:v>
                </c:pt>
                <c:pt idx="22">
                  <c:v>79.7</c:v>
                </c:pt>
                <c:pt idx="23">
                  <c:v>80.2</c:v>
                </c:pt>
                <c:pt idx="24">
                  <c:v>79.7</c:v>
                </c:pt>
                <c:pt idx="25">
                  <c:v>79.3</c:v>
                </c:pt>
                <c:pt idx="26">
                  <c:v>78.900000000000006</c:v>
                </c:pt>
                <c:pt idx="27">
                  <c:v>79.5</c:v>
                </c:pt>
                <c:pt idx="28">
                  <c:v>79.7</c:v>
                </c:pt>
                <c:pt idx="29">
                  <c:v>79.8</c:v>
                </c:pt>
                <c:pt idx="30">
                  <c:v>78.599999999999994</c:v>
                </c:pt>
                <c:pt idx="31">
                  <c:v>77.599999999999994</c:v>
                </c:pt>
                <c:pt idx="32">
                  <c:v>78</c:v>
                </c:pt>
                <c:pt idx="33">
                  <c:v>78.900000000000006</c:v>
                </c:pt>
                <c:pt idx="34">
                  <c:v>79.599999999999994</c:v>
                </c:pt>
                <c:pt idx="35">
                  <c:v>79.599999999999994</c:v>
                </c:pt>
                <c:pt idx="36">
                  <c:v>79.7</c:v>
                </c:pt>
                <c:pt idx="37">
                  <c:v>79</c:v>
                </c:pt>
                <c:pt idx="38">
                  <c:v>78.599999999999994</c:v>
                </c:pt>
                <c:pt idx="39">
                  <c:v>79.5</c:v>
                </c:pt>
                <c:pt idx="40">
                  <c:v>79.7</c:v>
                </c:pt>
                <c:pt idx="41">
                  <c:v>79.3</c:v>
                </c:pt>
                <c:pt idx="42">
                  <c:v>78.8</c:v>
                </c:pt>
                <c:pt idx="43">
                  <c:v>77.3</c:v>
                </c:pt>
                <c:pt idx="44">
                  <c:v>77.3</c:v>
                </c:pt>
                <c:pt idx="45">
                  <c:v>78.400000000000006</c:v>
                </c:pt>
                <c:pt idx="46">
                  <c:v>79.099999999999994</c:v>
                </c:pt>
                <c:pt idx="47">
                  <c:v>79.5</c:v>
                </c:pt>
                <c:pt idx="48">
                  <c:v>79.3</c:v>
                </c:pt>
                <c:pt idx="49">
                  <c:v>78.7</c:v>
                </c:pt>
                <c:pt idx="50">
                  <c:v>78</c:v>
                </c:pt>
                <c:pt idx="51">
                  <c:v>79</c:v>
                </c:pt>
                <c:pt idx="52">
                  <c:v>79.400000000000006</c:v>
                </c:pt>
                <c:pt idx="53">
                  <c:v>79.400000000000006</c:v>
                </c:pt>
                <c:pt idx="54">
                  <c:v>78.5</c:v>
                </c:pt>
                <c:pt idx="55">
                  <c:v>77.8</c:v>
                </c:pt>
                <c:pt idx="56">
                  <c:v>78.099999999999994</c:v>
                </c:pt>
                <c:pt idx="57">
                  <c:v>79.3</c:v>
                </c:pt>
                <c:pt idx="58">
                  <c:v>79.8</c:v>
                </c:pt>
                <c:pt idx="59">
                  <c:v>79.7</c:v>
                </c:pt>
                <c:pt idx="60">
                  <c:v>79.5</c:v>
                </c:pt>
                <c:pt idx="61">
                  <c:v>79.3</c:v>
                </c:pt>
                <c:pt idx="62">
                  <c:v>78.5</c:v>
                </c:pt>
                <c:pt idx="63">
                  <c:v>79.7</c:v>
                </c:pt>
                <c:pt idx="64">
                  <c:v>79.900000000000006</c:v>
                </c:pt>
                <c:pt idx="65">
                  <c:v>79.7</c:v>
                </c:pt>
                <c:pt idx="66">
                  <c:v>79.2</c:v>
                </c:pt>
                <c:pt idx="67">
                  <c:v>77.599999999999994</c:v>
                </c:pt>
                <c:pt idx="68">
                  <c:v>77.8</c:v>
                </c:pt>
                <c:pt idx="69">
                  <c:v>79</c:v>
                </c:pt>
                <c:pt idx="70">
                  <c:v>79.599999999999994</c:v>
                </c:pt>
                <c:pt idx="71">
                  <c:v>80</c:v>
                </c:pt>
                <c:pt idx="72">
                  <c:v>80</c:v>
                </c:pt>
                <c:pt idx="73">
                  <c:v>79.3</c:v>
                </c:pt>
                <c:pt idx="74">
                  <c:v>78.8</c:v>
                </c:pt>
                <c:pt idx="75">
                  <c:v>79.599999999999994</c:v>
                </c:pt>
                <c:pt idx="76">
                  <c:v>79.7</c:v>
                </c:pt>
                <c:pt idx="77">
                  <c:v>79.900000000000006</c:v>
                </c:pt>
                <c:pt idx="78">
                  <c:v>78.7</c:v>
                </c:pt>
                <c:pt idx="79">
                  <c:v>78.099999999999994</c:v>
                </c:pt>
                <c:pt idx="80">
                  <c:v>78.400000000000006</c:v>
                </c:pt>
                <c:pt idx="81">
                  <c:v>79.400000000000006</c:v>
                </c:pt>
                <c:pt idx="82">
                  <c:v>80</c:v>
                </c:pt>
                <c:pt idx="83">
                  <c:v>80.3</c:v>
                </c:pt>
                <c:pt idx="84">
                  <c:v>80.2</c:v>
                </c:pt>
                <c:pt idx="85">
                  <c:v>79.7</c:v>
                </c:pt>
                <c:pt idx="86">
                  <c:v>79.2</c:v>
                </c:pt>
                <c:pt idx="87">
                  <c:v>79.900000000000006</c:v>
                </c:pt>
                <c:pt idx="88">
                  <c:v>80.3</c:v>
                </c:pt>
                <c:pt idx="89">
                  <c:v>80.2</c:v>
                </c:pt>
                <c:pt idx="90">
                  <c:v>79.3</c:v>
                </c:pt>
                <c:pt idx="91">
                  <c:v>78.8</c:v>
                </c:pt>
                <c:pt idx="92">
                  <c:v>78.8</c:v>
                </c:pt>
                <c:pt idx="93">
                  <c:v>80.099999999999994</c:v>
                </c:pt>
                <c:pt idx="94">
                  <c:v>80.599999999999994</c:v>
                </c:pt>
                <c:pt idx="95">
                  <c:v>80.7</c:v>
                </c:pt>
                <c:pt idx="96">
                  <c:v>80.599999999999994</c:v>
                </c:pt>
                <c:pt idx="97">
                  <c:v>79.8</c:v>
                </c:pt>
                <c:pt idx="98">
                  <c:v>79.400000000000006</c:v>
                </c:pt>
                <c:pt idx="99">
                  <c:v>80.099999999999994</c:v>
                </c:pt>
                <c:pt idx="100">
                  <c:v>80.5</c:v>
                </c:pt>
                <c:pt idx="101">
                  <c:v>80.400000000000006</c:v>
                </c:pt>
                <c:pt idx="102">
                  <c:v>79.900000000000006</c:v>
                </c:pt>
                <c:pt idx="103">
                  <c:v>79</c:v>
                </c:pt>
                <c:pt idx="104">
                  <c:v>79</c:v>
                </c:pt>
                <c:pt idx="105">
                  <c:v>79.900000000000006</c:v>
                </c:pt>
                <c:pt idx="106">
                  <c:v>80.5</c:v>
                </c:pt>
                <c:pt idx="107">
                  <c:v>80.5</c:v>
                </c:pt>
                <c:pt idx="108">
                  <c:v>80.8</c:v>
                </c:pt>
                <c:pt idx="109">
                  <c:v>80.5</c:v>
                </c:pt>
                <c:pt idx="110">
                  <c:v>79.900000000000006</c:v>
                </c:pt>
                <c:pt idx="111">
                  <c:v>80.099999999999994</c:v>
                </c:pt>
                <c:pt idx="112">
                  <c:v>80.400000000000006</c:v>
                </c:pt>
                <c:pt idx="113">
                  <c:v>80.599999999999994</c:v>
                </c:pt>
                <c:pt idx="114">
                  <c:v>79.900000000000006</c:v>
                </c:pt>
                <c:pt idx="115">
                  <c:v>78.7</c:v>
                </c:pt>
                <c:pt idx="116">
                  <c:v>78.599999999999994</c:v>
                </c:pt>
                <c:pt idx="117">
                  <c:v>79.3</c:v>
                </c:pt>
                <c:pt idx="118">
                  <c:v>80</c:v>
                </c:pt>
                <c:pt idx="119">
                  <c:v>80.099999999999994</c:v>
                </c:pt>
                <c:pt idx="120">
                  <c:v>80.400000000000006</c:v>
                </c:pt>
                <c:pt idx="121">
                  <c:v>79.8</c:v>
                </c:pt>
                <c:pt idx="122">
                  <c:v>79.400000000000006</c:v>
                </c:pt>
                <c:pt idx="123">
                  <c:v>79.7</c:v>
                </c:pt>
                <c:pt idx="124">
                  <c:v>80.099999999999994</c:v>
                </c:pt>
                <c:pt idx="125">
                  <c:v>79.900000000000006</c:v>
                </c:pt>
                <c:pt idx="126">
                  <c:v>79</c:v>
                </c:pt>
                <c:pt idx="127">
                  <c:v>78.3</c:v>
                </c:pt>
                <c:pt idx="128">
                  <c:v>78.3</c:v>
                </c:pt>
                <c:pt idx="129">
                  <c:v>79.5</c:v>
                </c:pt>
                <c:pt idx="130">
                  <c:v>80.3</c:v>
                </c:pt>
                <c:pt idx="131">
                  <c:v>80.3</c:v>
                </c:pt>
                <c:pt idx="132">
                  <c:v>80.400000000000006</c:v>
                </c:pt>
                <c:pt idx="133">
                  <c:v>80.3</c:v>
                </c:pt>
                <c:pt idx="134">
                  <c:v>79.7</c:v>
                </c:pt>
                <c:pt idx="135">
                  <c:v>80.3</c:v>
                </c:pt>
                <c:pt idx="136">
                  <c:v>80.5</c:v>
                </c:pt>
                <c:pt idx="137">
                  <c:v>80.2</c:v>
                </c:pt>
                <c:pt idx="138">
                  <c:v>79.8</c:v>
                </c:pt>
                <c:pt idx="139">
                  <c:v>78.7</c:v>
                </c:pt>
                <c:pt idx="140">
                  <c:v>79</c:v>
                </c:pt>
                <c:pt idx="141">
                  <c:v>80</c:v>
                </c:pt>
                <c:pt idx="142">
                  <c:v>80.599999999999994</c:v>
                </c:pt>
                <c:pt idx="143">
                  <c:v>80.8</c:v>
                </c:pt>
                <c:pt idx="144">
                  <c:v>81.099999999999994</c:v>
                </c:pt>
                <c:pt idx="145">
                  <c:v>80.7</c:v>
                </c:pt>
                <c:pt idx="146">
                  <c:v>80</c:v>
                </c:pt>
                <c:pt idx="147">
                  <c:v>79.8</c:v>
                </c:pt>
                <c:pt idx="148">
                  <c:v>80.599999999999994</c:v>
                </c:pt>
                <c:pt idx="149">
                  <c:v>80.5</c:v>
                </c:pt>
                <c:pt idx="150">
                  <c:v>79.900000000000006</c:v>
                </c:pt>
                <c:pt idx="151">
                  <c:v>78.900000000000006</c:v>
                </c:pt>
                <c:pt idx="152">
                  <c:v>79.2</c:v>
                </c:pt>
                <c:pt idx="153">
                  <c:v>80.099999999999994</c:v>
                </c:pt>
                <c:pt idx="154">
                  <c:v>80.400000000000006</c:v>
                </c:pt>
                <c:pt idx="155">
                  <c:v>80.8</c:v>
                </c:pt>
                <c:pt idx="156">
                  <c:v>80.900000000000006</c:v>
                </c:pt>
                <c:pt idx="157">
                  <c:v>80.099999999999994</c:v>
                </c:pt>
                <c:pt idx="158">
                  <c:v>79.7</c:v>
                </c:pt>
                <c:pt idx="159">
                  <c:v>80.3</c:v>
                </c:pt>
                <c:pt idx="160">
                  <c:v>80.2</c:v>
                </c:pt>
                <c:pt idx="161">
                  <c:v>80</c:v>
                </c:pt>
                <c:pt idx="162">
                  <c:v>79.3</c:v>
                </c:pt>
                <c:pt idx="163">
                  <c:v>78.8</c:v>
                </c:pt>
                <c:pt idx="164">
                  <c:v>78.599999999999994</c:v>
                </c:pt>
                <c:pt idx="165">
                  <c:v>79.3</c:v>
                </c:pt>
                <c:pt idx="166">
                  <c:v>80.099999999999994</c:v>
                </c:pt>
                <c:pt idx="167">
                  <c:v>80.400000000000006</c:v>
                </c:pt>
                <c:pt idx="168">
                  <c:v>80.7</c:v>
                </c:pt>
                <c:pt idx="169">
                  <c:v>80.5</c:v>
                </c:pt>
                <c:pt idx="170">
                  <c:v>80.099999999999994</c:v>
                </c:pt>
                <c:pt idx="171">
                  <c:v>80.099999999999994</c:v>
                </c:pt>
                <c:pt idx="172">
                  <c:v>80.7</c:v>
                </c:pt>
                <c:pt idx="173">
                  <c:v>80.599999999999994</c:v>
                </c:pt>
                <c:pt idx="174">
                  <c:v>80.3</c:v>
                </c:pt>
                <c:pt idx="175">
                  <c:v>80.099999999999994</c:v>
                </c:pt>
                <c:pt idx="176">
                  <c:v>80.400000000000006</c:v>
                </c:pt>
                <c:pt idx="177">
                  <c:v>80.900000000000006</c:v>
                </c:pt>
                <c:pt idx="178">
                  <c:v>81.5</c:v>
                </c:pt>
                <c:pt idx="179">
                  <c:v>81.2</c:v>
                </c:pt>
                <c:pt idx="180">
                  <c:v>81.099999999999994</c:v>
                </c:pt>
                <c:pt idx="181">
                  <c:v>80.7</c:v>
                </c:pt>
                <c:pt idx="182">
                  <c:v>80.7</c:v>
                </c:pt>
                <c:pt idx="183">
                  <c:v>80.8</c:v>
                </c:pt>
                <c:pt idx="184">
                  <c:v>81.099999999999994</c:v>
                </c:pt>
                <c:pt idx="185">
                  <c:v>81.400000000000006</c:v>
                </c:pt>
                <c:pt idx="186">
                  <c:v>80.8</c:v>
                </c:pt>
                <c:pt idx="187">
                  <c:v>80</c:v>
                </c:pt>
                <c:pt idx="188">
                  <c:v>80</c:v>
                </c:pt>
                <c:pt idx="189">
                  <c:v>80.3</c:v>
                </c:pt>
                <c:pt idx="190">
                  <c:v>81.2</c:v>
                </c:pt>
                <c:pt idx="191">
                  <c:v>81.5</c:v>
                </c:pt>
                <c:pt idx="192">
                  <c:v>81.3</c:v>
                </c:pt>
                <c:pt idx="193">
                  <c:v>81.2</c:v>
                </c:pt>
                <c:pt idx="194">
                  <c:v>80.900000000000006</c:v>
                </c:pt>
                <c:pt idx="195">
                  <c:v>81.400000000000006</c:v>
                </c:pt>
                <c:pt idx="196">
                  <c:v>81.8</c:v>
                </c:pt>
                <c:pt idx="197">
                  <c:v>81.3</c:v>
                </c:pt>
                <c:pt idx="198">
                  <c:v>81</c:v>
                </c:pt>
                <c:pt idx="199">
                  <c:v>80.3</c:v>
                </c:pt>
                <c:pt idx="200">
                  <c:v>80.7</c:v>
                </c:pt>
                <c:pt idx="201">
                  <c:v>80.7</c:v>
                </c:pt>
                <c:pt idx="202">
                  <c:v>80.900000000000006</c:v>
                </c:pt>
                <c:pt idx="203">
                  <c:v>81.099999999999994</c:v>
                </c:pt>
                <c:pt idx="204">
                  <c:v>81.099999999999994</c:v>
                </c:pt>
                <c:pt idx="205">
                  <c:v>81.2</c:v>
                </c:pt>
                <c:pt idx="206">
                  <c:v>81.3</c:v>
                </c:pt>
                <c:pt idx="207">
                  <c:v>81.2</c:v>
                </c:pt>
                <c:pt idx="208">
                  <c:v>81.099999999999994</c:v>
                </c:pt>
                <c:pt idx="209">
                  <c:v>81.2</c:v>
                </c:pt>
                <c:pt idx="210">
                  <c:v>80.8</c:v>
                </c:pt>
                <c:pt idx="211">
                  <c:v>80.400000000000006</c:v>
                </c:pt>
                <c:pt idx="212">
                  <c:v>81</c:v>
                </c:pt>
                <c:pt idx="213">
                  <c:v>81</c:v>
                </c:pt>
                <c:pt idx="214">
                  <c:v>81.400000000000006</c:v>
                </c:pt>
                <c:pt idx="215">
                  <c:v>81.2</c:v>
                </c:pt>
                <c:pt idx="216">
                  <c:v>81.599999999999994</c:v>
                </c:pt>
                <c:pt idx="217">
                  <c:v>81.400000000000006</c:v>
                </c:pt>
                <c:pt idx="218">
                  <c:v>81.3</c:v>
                </c:pt>
                <c:pt idx="219">
                  <c:v>81.2</c:v>
                </c:pt>
                <c:pt idx="220">
                  <c:v>81.3</c:v>
                </c:pt>
                <c:pt idx="221">
                  <c:v>81.3</c:v>
                </c:pt>
                <c:pt idx="222">
                  <c:v>80.8</c:v>
                </c:pt>
                <c:pt idx="223">
                  <c:v>80.8</c:v>
                </c:pt>
                <c:pt idx="224">
                  <c:v>80.599999999999994</c:v>
                </c:pt>
                <c:pt idx="225">
                  <c:v>80.900000000000006</c:v>
                </c:pt>
                <c:pt idx="226">
                  <c:v>81.2</c:v>
                </c:pt>
                <c:pt idx="227">
                  <c:v>81.099999999999994</c:v>
                </c:pt>
                <c:pt idx="228">
                  <c:v>81.099999999999994</c:v>
                </c:pt>
                <c:pt idx="229">
                  <c:v>81.099999999999994</c:v>
                </c:pt>
                <c:pt idx="230">
                  <c:v>80.900000000000006</c:v>
                </c:pt>
                <c:pt idx="231">
                  <c:v>81.2</c:v>
                </c:pt>
                <c:pt idx="232">
                  <c:v>81</c:v>
                </c:pt>
                <c:pt idx="233">
                  <c:v>81.2</c:v>
                </c:pt>
                <c:pt idx="234">
                  <c:v>80.8</c:v>
                </c:pt>
                <c:pt idx="235">
                  <c:v>80.3</c:v>
                </c:pt>
                <c:pt idx="236">
                  <c:v>80.5</c:v>
                </c:pt>
                <c:pt idx="237">
                  <c:v>79.900000000000006</c:v>
                </c:pt>
                <c:pt idx="238">
                  <c:v>80.2</c:v>
                </c:pt>
                <c:pt idx="239">
                  <c:v>80.5</c:v>
                </c:pt>
                <c:pt idx="240">
                  <c:v>80.400000000000006</c:v>
                </c:pt>
                <c:pt idx="241">
                  <c:v>80.2</c:v>
                </c:pt>
                <c:pt idx="242">
                  <c:v>80</c:v>
                </c:pt>
                <c:pt idx="243">
                  <c:v>80</c:v>
                </c:pt>
                <c:pt idx="244">
                  <c:v>80.099999999999994</c:v>
                </c:pt>
                <c:pt idx="245">
                  <c:v>80.099999999999994</c:v>
                </c:pt>
                <c:pt idx="246">
                  <c:v>80</c:v>
                </c:pt>
                <c:pt idx="247">
                  <c:v>79.7</c:v>
                </c:pt>
                <c:pt idx="248">
                  <c:v>79.7</c:v>
                </c:pt>
                <c:pt idx="249">
                  <c:v>79.400000000000006</c:v>
                </c:pt>
                <c:pt idx="250">
                  <c:v>78.7</c:v>
                </c:pt>
                <c:pt idx="251">
                  <c:v>79.099999999999994</c:v>
                </c:pt>
                <c:pt idx="252">
                  <c:v>79.099999999999994</c:v>
                </c:pt>
                <c:pt idx="253">
                  <c:v>79</c:v>
                </c:pt>
                <c:pt idx="254">
                  <c:v>78.5</c:v>
                </c:pt>
                <c:pt idx="255">
                  <c:v>78.7</c:v>
                </c:pt>
                <c:pt idx="256">
                  <c:v>78.900000000000006</c:v>
                </c:pt>
                <c:pt idx="257">
                  <c:v>79.2</c:v>
                </c:pt>
                <c:pt idx="258">
                  <c:v>78.7</c:v>
                </c:pt>
                <c:pt idx="259">
                  <c:v>78.400000000000006</c:v>
                </c:pt>
                <c:pt idx="260">
                  <c:v>78.5</c:v>
                </c:pt>
                <c:pt idx="261">
                  <c:v>79</c:v>
                </c:pt>
                <c:pt idx="262">
                  <c:v>79.099999999999994</c:v>
                </c:pt>
                <c:pt idx="263">
                  <c:v>79.7</c:v>
                </c:pt>
                <c:pt idx="264">
                  <c:v>79.8</c:v>
                </c:pt>
                <c:pt idx="265">
                  <c:v>79.5</c:v>
                </c:pt>
                <c:pt idx="266">
                  <c:v>79.099999999999994</c:v>
                </c:pt>
                <c:pt idx="267">
                  <c:v>79.099999999999994</c:v>
                </c:pt>
                <c:pt idx="268">
                  <c:v>79.3</c:v>
                </c:pt>
                <c:pt idx="269">
                  <c:v>79.3</c:v>
                </c:pt>
                <c:pt idx="270">
                  <c:v>79.099999999999994</c:v>
                </c:pt>
                <c:pt idx="271">
                  <c:v>79</c:v>
                </c:pt>
                <c:pt idx="272">
                  <c:v>79.3</c:v>
                </c:pt>
                <c:pt idx="273">
                  <c:v>79.5</c:v>
                </c:pt>
                <c:pt idx="274">
                  <c:v>79.599999999999994</c:v>
                </c:pt>
                <c:pt idx="275">
                  <c:v>80.3</c:v>
                </c:pt>
                <c:pt idx="276">
                  <c:v>80.3</c:v>
                </c:pt>
                <c:pt idx="277">
                  <c:v>80.099999999999994</c:v>
                </c:pt>
                <c:pt idx="278">
                  <c:v>79.599999999999994</c:v>
                </c:pt>
                <c:pt idx="279">
                  <c:v>79.599999999999994</c:v>
                </c:pt>
                <c:pt idx="280">
                  <c:v>79.8</c:v>
                </c:pt>
                <c:pt idx="281">
                  <c:v>79.900000000000006</c:v>
                </c:pt>
                <c:pt idx="282">
                  <c:v>79.3</c:v>
                </c:pt>
                <c:pt idx="283">
                  <c:v>79.099999999999994</c:v>
                </c:pt>
                <c:pt idx="284">
                  <c:v>79.400000000000006</c:v>
                </c:pt>
                <c:pt idx="285">
                  <c:v>79.8</c:v>
                </c:pt>
                <c:pt idx="286">
                  <c:v>80.3</c:v>
                </c:pt>
                <c:pt idx="287">
                  <c:v>80.7</c:v>
                </c:pt>
                <c:pt idx="288">
                  <c:v>80.8</c:v>
                </c:pt>
                <c:pt idx="289">
                  <c:v>80.5</c:v>
                </c:pt>
                <c:pt idx="290">
                  <c:v>79.900000000000006</c:v>
                </c:pt>
                <c:pt idx="291">
                  <c:v>80.2</c:v>
                </c:pt>
                <c:pt idx="292">
                  <c:v>80</c:v>
                </c:pt>
                <c:pt idx="293">
                  <c:v>80.5</c:v>
                </c:pt>
                <c:pt idx="294">
                  <c:v>80.3</c:v>
                </c:pt>
                <c:pt idx="295">
                  <c:v>79.900000000000006</c:v>
                </c:pt>
                <c:pt idx="296">
                  <c:v>79.900000000000006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7-4080-9B07-29F6EAA7952A}"/>
            </c:ext>
          </c:extLst>
        </c:ser>
        <c:ser>
          <c:idx val="6"/>
          <c:order val="3"/>
          <c:tx>
            <c:v>50~59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Sheet1!$J$3:$J$299</c:f>
              <c:numCache>
                <c:formatCode>#,##0.0_ </c:formatCode>
                <c:ptCount val="297"/>
                <c:pt idx="0">
                  <c:v>72.2</c:v>
                </c:pt>
                <c:pt idx="1">
                  <c:v>71.3</c:v>
                </c:pt>
                <c:pt idx="2">
                  <c:v>70.8</c:v>
                </c:pt>
                <c:pt idx="3">
                  <c:v>71.900000000000006</c:v>
                </c:pt>
                <c:pt idx="4">
                  <c:v>72.2</c:v>
                </c:pt>
                <c:pt idx="5">
                  <c:v>71.400000000000006</c:v>
                </c:pt>
                <c:pt idx="6">
                  <c:v>68.5</c:v>
                </c:pt>
                <c:pt idx="7">
                  <c:v>66.099999999999994</c:v>
                </c:pt>
                <c:pt idx="8">
                  <c:v>66.099999999999994</c:v>
                </c:pt>
                <c:pt idx="9">
                  <c:v>68.599999999999994</c:v>
                </c:pt>
                <c:pt idx="10">
                  <c:v>69.5</c:v>
                </c:pt>
                <c:pt idx="11">
                  <c:v>69.900000000000006</c:v>
                </c:pt>
                <c:pt idx="12">
                  <c:v>70</c:v>
                </c:pt>
                <c:pt idx="13">
                  <c:v>69.7</c:v>
                </c:pt>
                <c:pt idx="14">
                  <c:v>69</c:v>
                </c:pt>
                <c:pt idx="15">
                  <c:v>70.2</c:v>
                </c:pt>
                <c:pt idx="16">
                  <c:v>70.2</c:v>
                </c:pt>
                <c:pt idx="17">
                  <c:v>69.2</c:v>
                </c:pt>
                <c:pt idx="18">
                  <c:v>66.8</c:v>
                </c:pt>
                <c:pt idx="19">
                  <c:v>63.8</c:v>
                </c:pt>
                <c:pt idx="20">
                  <c:v>64.5</c:v>
                </c:pt>
                <c:pt idx="21">
                  <c:v>67.5</c:v>
                </c:pt>
                <c:pt idx="22">
                  <c:v>69.900000000000006</c:v>
                </c:pt>
                <c:pt idx="23">
                  <c:v>70.7</c:v>
                </c:pt>
                <c:pt idx="24">
                  <c:v>70.5</c:v>
                </c:pt>
                <c:pt idx="25">
                  <c:v>69.900000000000006</c:v>
                </c:pt>
                <c:pt idx="26">
                  <c:v>69.2</c:v>
                </c:pt>
                <c:pt idx="27">
                  <c:v>70.3</c:v>
                </c:pt>
                <c:pt idx="28">
                  <c:v>71</c:v>
                </c:pt>
                <c:pt idx="29">
                  <c:v>70.099999999999994</c:v>
                </c:pt>
                <c:pt idx="30">
                  <c:v>67.900000000000006</c:v>
                </c:pt>
                <c:pt idx="31">
                  <c:v>66</c:v>
                </c:pt>
                <c:pt idx="32">
                  <c:v>66.3</c:v>
                </c:pt>
                <c:pt idx="33">
                  <c:v>68.5</c:v>
                </c:pt>
                <c:pt idx="34">
                  <c:v>70.2</c:v>
                </c:pt>
                <c:pt idx="35">
                  <c:v>70.8</c:v>
                </c:pt>
                <c:pt idx="36">
                  <c:v>71.3</c:v>
                </c:pt>
                <c:pt idx="37">
                  <c:v>70.5</c:v>
                </c:pt>
                <c:pt idx="38">
                  <c:v>70.099999999999994</c:v>
                </c:pt>
                <c:pt idx="39">
                  <c:v>70.900000000000006</c:v>
                </c:pt>
                <c:pt idx="40">
                  <c:v>71.400000000000006</c:v>
                </c:pt>
                <c:pt idx="41">
                  <c:v>70.400000000000006</c:v>
                </c:pt>
                <c:pt idx="42">
                  <c:v>68.2</c:v>
                </c:pt>
                <c:pt idx="43">
                  <c:v>66.5</c:v>
                </c:pt>
                <c:pt idx="44">
                  <c:v>66</c:v>
                </c:pt>
                <c:pt idx="45">
                  <c:v>68.099999999999994</c:v>
                </c:pt>
                <c:pt idx="46">
                  <c:v>69.8</c:v>
                </c:pt>
                <c:pt idx="47">
                  <c:v>70.599999999999994</c:v>
                </c:pt>
                <c:pt idx="48">
                  <c:v>70.400000000000006</c:v>
                </c:pt>
                <c:pt idx="49">
                  <c:v>69.900000000000006</c:v>
                </c:pt>
                <c:pt idx="50">
                  <c:v>69.2</c:v>
                </c:pt>
                <c:pt idx="51">
                  <c:v>70</c:v>
                </c:pt>
                <c:pt idx="52">
                  <c:v>70.5</c:v>
                </c:pt>
                <c:pt idx="53">
                  <c:v>70.099999999999994</c:v>
                </c:pt>
                <c:pt idx="54">
                  <c:v>68.599999999999994</c:v>
                </c:pt>
                <c:pt idx="55">
                  <c:v>67.3</c:v>
                </c:pt>
                <c:pt idx="56">
                  <c:v>67.599999999999994</c:v>
                </c:pt>
                <c:pt idx="57">
                  <c:v>69.2</c:v>
                </c:pt>
                <c:pt idx="58">
                  <c:v>70.2</c:v>
                </c:pt>
                <c:pt idx="59">
                  <c:v>70.099999999999994</c:v>
                </c:pt>
                <c:pt idx="60">
                  <c:v>70.599999999999994</c:v>
                </c:pt>
                <c:pt idx="61">
                  <c:v>69.7</c:v>
                </c:pt>
                <c:pt idx="62">
                  <c:v>69.2</c:v>
                </c:pt>
                <c:pt idx="63">
                  <c:v>70.3</c:v>
                </c:pt>
                <c:pt idx="64">
                  <c:v>70.900000000000006</c:v>
                </c:pt>
                <c:pt idx="65">
                  <c:v>70.7</c:v>
                </c:pt>
                <c:pt idx="66">
                  <c:v>69.599999999999994</c:v>
                </c:pt>
                <c:pt idx="67">
                  <c:v>67.5</c:v>
                </c:pt>
                <c:pt idx="68">
                  <c:v>67.3</c:v>
                </c:pt>
                <c:pt idx="69">
                  <c:v>69.8</c:v>
                </c:pt>
                <c:pt idx="70">
                  <c:v>70.7</c:v>
                </c:pt>
                <c:pt idx="71">
                  <c:v>70.8</c:v>
                </c:pt>
                <c:pt idx="72">
                  <c:v>71</c:v>
                </c:pt>
                <c:pt idx="73">
                  <c:v>70.400000000000006</c:v>
                </c:pt>
                <c:pt idx="74">
                  <c:v>69.900000000000006</c:v>
                </c:pt>
                <c:pt idx="75">
                  <c:v>70.8</c:v>
                </c:pt>
                <c:pt idx="76">
                  <c:v>71.099999999999994</c:v>
                </c:pt>
                <c:pt idx="77">
                  <c:v>71</c:v>
                </c:pt>
                <c:pt idx="78">
                  <c:v>69</c:v>
                </c:pt>
                <c:pt idx="79">
                  <c:v>67.400000000000006</c:v>
                </c:pt>
                <c:pt idx="80">
                  <c:v>67.900000000000006</c:v>
                </c:pt>
                <c:pt idx="81">
                  <c:v>69.599999999999994</c:v>
                </c:pt>
                <c:pt idx="82">
                  <c:v>70.7</c:v>
                </c:pt>
                <c:pt idx="83">
                  <c:v>71.3</c:v>
                </c:pt>
                <c:pt idx="84">
                  <c:v>71.599999999999994</c:v>
                </c:pt>
                <c:pt idx="85">
                  <c:v>70.3</c:v>
                </c:pt>
                <c:pt idx="86">
                  <c:v>70</c:v>
                </c:pt>
                <c:pt idx="87">
                  <c:v>70.7</c:v>
                </c:pt>
                <c:pt idx="88">
                  <c:v>71.2</c:v>
                </c:pt>
                <c:pt idx="89">
                  <c:v>71.099999999999994</c:v>
                </c:pt>
                <c:pt idx="90">
                  <c:v>69.5</c:v>
                </c:pt>
                <c:pt idx="91">
                  <c:v>67.8</c:v>
                </c:pt>
                <c:pt idx="92">
                  <c:v>68</c:v>
                </c:pt>
                <c:pt idx="93">
                  <c:v>70.099999999999994</c:v>
                </c:pt>
                <c:pt idx="94">
                  <c:v>71.599999999999994</c:v>
                </c:pt>
                <c:pt idx="95">
                  <c:v>72.5</c:v>
                </c:pt>
                <c:pt idx="96">
                  <c:v>72.7</c:v>
                </c:pt>
                <c:pt idx="97">
                  <c:v>71.8</c:v>
                </c:pt>
                <c:pt idx="98">
                  <c:v>71.400000000000006</c:v>
                </c:pt>
                <c:pt idx="99">
                  <c:v>72.5</c:v>
                </c:pt>
                <c:pt idx="100">
                  <c:v>72.599999999999994</c:v>
                </c:pt>
                <c:pt idx="101">
                  <c:v>71.900000000000006</c:v>
                </c:pt>
                <c:pt idx="102">
                  <c:v>70.400000000000006</c:v>
                </c:pt>
                <c:pt idx="103">
                  <c:v>69</c:v>
                </c:pt>
                <c:pt idx="104">
                  <c:v>69.400000000000006</c:v>
                </c:pt>
                <c:pt idx="105">
                  <c:v>71.099999999999994</c:v>
                </c:pt>
                <c:pt idx="106">
                  <c:v>72.5</c:v>
                </c:pt>
                <c:pt idx="107">
                  <c:v>73.099999999999994</c:v>
                </c:pt>
                <c:pt idx="108">
                  <c:v>73.3</c:v>
                </c:pt>
                <c:pt idx="109">
                  <c:v>72.599999999999994</c:v>
                </c:pt>
                <c:pt idx="110">
                  <c:v>72.099999999999994</c:v>
                </c:pt>
                <c:pt idx="111">
                  <c:v>72.7</c:v>
                </c:pt>
                <c:pt idx="112">
                  <c:v>73.3</c:v>
                </c:pt>
                <c:pt idx="113">
                  <c:v>73.099999999999994</c:v>
                </c:pt>
                <c:pt idx="114">
                  <c:v>71.099999999999994</c:v>
                </c:pt>
                <c:pt idx="115">
                  <c:v>69.7</c:v>
                </c:pt>
                <c:pt idx="116">
                  <c:v>69.900000000000006</c:v>
                </c:pt>
                <c:pt idx="117">
                  <c:v>71.599999999999994</c:v>
                </c:pt>
                <c:pt idx="118">
                  <c:v>72.400000000000006</c:v>
                </c:pt>
                <c:pt idx="119">
                  <c:v>72.7</c:v>
                </c:pt>
                <c:pt idx="120">
                  <c:v>73.2</c:v>
                </c:pt>
                <c:pt idx="121">
                  <c:v>72.599999999999994</c:v>
                </c:pt>
                <c:pt idx="122">
                  <c:v>72</c:v>
                </c:pt>
                <c:pt idx="123">
                  <c:v>72.900000000000006</c:v>
                </c:pt>
                <c:pt idx="124">
                  <c:v>73.099999999999994</c:v>
                </c:pt>
                <c:pt idx="125">
                  <c:v>72.900000000000006</c:v>
                </c:pt>
                <c:pt idx="126">
                  <c:v>71.099999999999994</c:v>
                </c:pt>
                <c:pt idx="127">
                  <c:v>70.5</c:v>
                </c:pt>
                <c:pt idx="128">
                  <c:v>70.5</c:v>
                </c:pt>
                <c:pt idx="129">
                  <c:v>71.900000000000006</c:v>
                </c:pt>
                <c:pt idx="130">
                  <c:v>73.2</c:v>
                </c:pt>
                <c:pt idx="131">
                  <c:v>74</c:v>
                </c:pt>
                <c:pt idx="132">
                  <c:v>73.8</c:v>
                </c:pt>
                <c:pt idx="133">
                  <c:v>73.400000000000006</c:v>
                </c:pt>
                <c:pt idx="134">
                  <c:v>72.7</c:v>
                </c:pt>
                <c:pt idx="135">
                  <c:v>73.099999999999994</c:v>
                </c:pt>
                <c:pt idx="136">
                  <c:v>73.900000000000006</c:v>
                </c:pt>
                <c:pt idx="137">
                  <c:v>73.2</c:v>
                </c:pt>
                <c:pt idx="138">
                  <c:v>72</c:v>
                </c:pt>
                <c:pt idx="139">
                  <c:v>69.8</c:v>
                </c:pt>
                <c:pt idx="140">
                  <c:v>71.3</c:v>
                </c:pt>
                <c:pt idx="141">
                  <c:v>72.8</c:v>
                </c:pt>
                <c:pt idx="142">
                  <c:v>73.900000000000006</c:v>
                </c:pt>
                <c:pt idx="143">
                  <c:v>74.400000000000006</c:v>
                </c:pt>
                <c:pt idx="144">
                  <c:v>74.599999999999994</c:v>
                </c:pt>
                <c:pt idx="145">
                  <c:v>73.3</c:v>
                </c:pt>
                <c:pt idx="146">
                  <c:v>73.3</c:v>
                </c:pt>
                <c:pt idx="147">
                  <c:v>72.900000000000006</c:v>
                </c:pt>
                <c:pt idx="148">
                  <c:v>74.2</c:v>
                </c:pt>
                <c:pt idx="149">
                  <c:v>73.900000000000006</c:v>
                </c:pt>
                <c:pt idx="150">
                  <c:v>72.900000000000006</c:v>
                </c:pt>
                <c:pt idx="151">
                  <c:v>71.5</c:v>
                </c:pt>
                <c:pt idx="152">
                  <c:v>72.2</c:v>
                </c:pt>
                <c:pt idx="153">
                  <c:v>73.5</c:v>
                </c:pt>
                <c:pt idx="154">
                  <c:v>74.3</c:v>
                </c:pt>
                <c:pt idx="155">
                  <c:v>74.900000000000006</c:v>
                </c:pt>
                <c:pt idx="156">
                  <c:v>75</c:v>
                </c:pt>
                <c:pt idx="157">
                  <c:v>74.2</c:v>
                </c:pt>
                <c:pt idx="158">
                  <c:v>73.599999999999994</c:v>
                </c:pt>
                <c:pt idx="159">
                  <c:v>74.5</c:v>
                </c:pt>
                <c:pt idx="160">
                  <c:v>74.599999999999994</c:v>
                </c:pt>
                <c:pt idx="161">
                  <c:v>74.400000000000006</c:v>
                </c:pt>
                <c:pt idx="162">
                  <c:v>72.900000000000006</c:v>
                </c:pt>
                <c:pt idx="163">
                  <c:v>71.8</c:v>
                </c:pt>
                <c:pt idx="164">
                  <c:v>72.099999999999994</c:v>
                </c:pt>
                <c:pt idx="165">
                  <c:v>73.599999999999994</c:v>
                </c:pt>
                <c:pt idx="166">
                  <c:v>75</c:v>
                </c:pt>
                <c:pt idx="167">
                  <c:v>75.5</c:v>
                </c:pt>
                <c:pt idx="168">
                  <c:v>75.7</c:v>
                </c:pt>
                <c:pt idx="169">
                  <c:v>75.3</c:v>
                </c:pt>
                <c:pt idx="170">
                  <c:v>74.8</c:v>
                </c:pt>
                <c:pt idx="171">
                  <c:v>75.3</c:v>
                </c:pt>
                <c:pt idx="172">
                  <c:v>75.8</c:v>
                </c:pt>
                <c:pt idx="173">
                  <c:v>75.599999999999994</c:v>
                </c:pt>
                <c:pt idx="174">
                  <c:v>74.3</c:v>
                </c:pt>
                <c:pt idx="175">
                  <c:v>73.7</c:v>
                </c:pt>
                <c:pt idx="176">
                  <c:v>74.5</c:v>
                </c:pt>
                <c:pt idx="177">
                  <c:v>75.5</c:v>
                </c:pt>
                <c:pt idx="178">
                  <c:v>76.7</c:v>
                </c:pt>
                <c:pt idx="179">
                  <c:v>76.8</c:v>
                </c:pt>
                <c:pt idx="180">
                  <c:v>76.5</c:v>
                </c:pt>
                <c:pt idx="181">
                  <c:v>76.2</c:v>
                </c:pt>
                <c:pt idx="182">
                  <c:v>76.099999999999994</c:v>
                </c:pt>
                <c:pt idx="183">
                  <c:v>76.400000000000006</c:v>
                </c:pt>
                <c:pt idx="184">
                  <c:v>76.599999999999994</c:v>
                </c:pt>
                <c:pt idx="185">
                  <c:v>76.599999999999994</c:v>
                </c:pt>
                <c:pt idx="186">
                  <c:v>75.599999999999994</c:v>
                </c:pt>
                <c:pt idx="187">
                  <c:v>74.8</c:v>
                </c:pt>
                <c:pt idx="188">
                  <c:v>75.400000000000006</c:v>
                </c:pt>
                <c:pt idx="189">
                  <c:v>75.7</c:v>
                </c:pt>
                <c:pt idx="190">
                  <c:v>76.400000000000006</c:v>
                </c:pt>
                <c:pt idx="191">
                  <c:v>76.900000000000006</c:v>
                </c:pt>
                <c:pt idx="192">
                  <c:v>77</c:v>
                </c:pt>
                <c:pt idx="193">
                  <c:v>77</c:v>
                </c:pt>
                <c:pt idx="194">
                  <c:v>76.2</c:v>
                </c:pt>
                <c:pt idx="195">
                  <c:v>76.400000000000006</c:v>
                </c:pt>
                <c:pt idx="196">
                  <c:v>76.3</c:v>
                </c:pt>
                <c:pt idx="197">
                  <c:v>76.5</c:v>
                </c:pt>
                <c:pt idx="198">
                  <c:v>75.7</c:v>
                </c:pt>
                <c:pt idx="199">
                  <c:v>74.599999999999994</c:v>
                </c:pt>
                <c:pt idx="200">
                  <c:v>74.8</c:v>
                </c:pt>
                <c:pt idx="201">
                  <c:v>75.3</c:v>
                </c:pt>
                <c:pt idx="202">
                  <c:v>76</c:v>
                </c:pt>
                <c:pt idx="203">
                  <c:v>76.5</c:v>
                </c:pt>
                <c:pt idx="204">
                  <c:v>76.5</c:v>
                </c:pt>
                <c:pt idx="205">
                  <c:v>76.3</c:v>
                </c:pt>
                <c:pt idx="206">
                  <c:v>76.400000000000006</c:v>
                </c:pt>
                <c:pt idx="207">
                  <c:v>76.7</c:v>
                </c:pt>
                <c:pt idx="208">
                  <c:v>77</c:v>
                </c:pt>
                <c:pt idx="209">
                  <c:v>77</c:v>
                </c:pt>
                <c:pt idx="210">
                  <c:v>75.8</c:v>
                </c:pt>
                <c:pt idx="211">
                  <c:v>75.099999999999994</c:v>
                </c:pt>
                <c:pt idx="212">
                  <c:v>75.8</c:v>
                </c:pt>
                <c:pt idx="213">
                  <c:v>76.5</c:v>
                </c:pt>
                <c:pt idx="214">
                  <c:v>77.3</c:v>
                </c:pt>
                <c:pt idx="215">
                  <c:v>77.5</c:v>
                </c:pt>
                <c:pt idx="216">
                  <c:v>77.400000000000006</c:v>
                </c:pt>
                <c:pt idx="217">
                  <c:v>77.3</c:v>
                </c:pt>
                <c:pt idx="218">
                  <c:v>77.2</c:v>
                </c:pt>
                <c:pt idx="219">
                  <c:v>77.400000000000006</c:v>
                </c:pt>
                <c:pt idx="220">
                  <c:v>77.7</c:v>
                </c:pt>
                <c:pt idx="221">
                  <c:v>77.5</c:v>
                </c:pt>
                <c:pt idx="222">
                  <c:v>76.900000000000006</c:v>
                </c:pt>
                <c:pt idx="223">
                  <c:v>76.2</c:v>
                </c:pt>
                <c:pt idx="224">
                  <c:v>75.8</c:v>
                </c:pt>
                <c:pt idx="225">
                  <c:v>76.7</c:v>
                </c:pt>
                <c:pt idx="226">
                  <c:v>77.7</c:v>
                </c:pt>
                <c:pt idx="227">
                  <c:v>77.7</c:v>
                </c:pt>
                <c:pt idx="228">
                  <c:v>77.8</c:v>
                </c:pt>
                <c:pt idx="229">
                  <c:v>77.3</c:v>
                </c:pt>
                <c:pt idx="230">
                  <c:v>77</c:v>
                </c:pt>
                <c:pt idx="231">
                  <c:v>77.2</c:v>
                </c:pt>
                <c:pt idx="232">
                  <c:v>77.400000000000006</c:v>
                </c:pt>
                <c:pt idx="233">
                  <c:v>77.5</c:v>
                </c:pt>
                <c:pt idx="234">
                  <c:v>76.8</c:v>
                </c:pt>
                <c:pt idx="235">
                  <c:v>76.400000000000006</c:v>
                </c:pt>
                <c:pt idx="236">
                  <c:v>76.400000000000006</c:v>
                </c:pt>
                <c:pt idx="237">
                  <c:v>77.2</c:v>
                </c:pt>
                <c:pt idx="238">
                  <c:v>77.7</c:v>
                </c:pt>
                <c:pt idx="239">
                  <c:v>77.900000000000006</c:v>
                </c:pt>
                <c:pt idx="240">
                  <c:v>78.099999999999994</c:v>
                </c:pt>
                <c:pt idx="241">
                  <c:v>77.7</c:v>
                </c:pt>
                <c:pt idx="242">
                  <c:v>77.2</c:v>
                </c:pt>
                <c:pt idx="243">
                  <c:v>77.7</c:v>
                </c:pt>
                <c:pt idx="244">
                  <c:v>77.7</c:v>
                </c:pt>
                <c:pt idx="245">
                  <c:v>77.7</c:v>
                </c:pt>
                <c:pt idx="246">
                  <c:v>77.2</c:v>
                </c:pt>
                <c:pt idx="247">
                  <c:v>76.7</c:v>
                </c:pt>
                <c:pt idx="248">
                  <c:v>76.5</c:v>
                </c:pt>
                <c:pt idx="249">
                  <c:v>76.2</c:v>
                </c:pt>
                <c:pt idx="250">
                  <c:v>76.3</c:v>
                </c:pt>
                <c:pt idx="251">
                  <c:v>77.099999999999994</c:v>
                </c:pt>
                <c:pt idx="252">
                  <c:v>77</c:v>
                </c:pt>
                <c:pt idx="253">
                  <c:v>76.7</c:v>
                </c:pt>
                <c:pt idx="254">
                  <c:v>76.3</c:v>
                </c:pt>
                <c:pt idx="255">
                  <c:v>76.2</c:v>
                </c:pt>
                <c:pt idx="256">
                  <c:v>76.7</c:v>
                </c:pt>
                <c:pt idx="257">
                  <c:v>77</c:v>
                </c:pt>
                <c:pt idx="258">
                  <c:v>75.900000000000006</c:v>
                </c:pt>
                <c:pt idx="259">
                  <c:v>75.3</c:v>
                </c:pt>
                <c:pt idx="260">
                  <c:v>75.599999999999994</c:v>
                </c:pt>
                <c:pt idx="261">
                  <c:v>76.3</c:v>
                </c:pt>
                <c:pt idx="262">
                  <c:v>77.099999999999994</c:v>
                </c:pt>
                <c:pt idx="263">
                  <c:v>77.7</c:v>
                </c:pt>
                <c:pt idx="264">
                  <c:v>77.7</c:v>
                </c:pt>
                <c:pt idx="265">
                  <c:v>77.5</c:v>
                </c:pt>
                <c:pt idx="266">
                  <c:v>76.900000000000006</c:v>
                </c:pt>
                <c:pt idx="267">
                  <c:v>77.5</c:v>
                </c:pt>
                <c:pt idx="268">
                  <c:v>77.7</c:v>
                </c:pt>
                <c:pt idx="269">
                  <c:v>78.2</c:v>
                </c:pt>
                <c:pt idx="270">
                  <c:v>77.599999999999994</c:v>
                </c:pt>
                <c:pt idx="271">
                  <c:v>77</c:v>
                </c:pt>
                <c:pt idx="272">
                  <c:v>77.3</c:v>
                </c:pt>
                <c:pt idx="273">
                  <c:v>78.099999999999994</c:v>
                </c:pt>
                <c:pt idx="274">
                  <c:v>78.5</c:v>
                </c:pt>
                <c:pt idx="275">
                  <c:v>79.2</c:v>
                </c:pt>
                <c:pt idx="276">
                  <c:v>79.5</c:v>
                </c:pt>
                <c:pt idx="277">
                  <c:v>78.900000000000006</c:v>
                </c:pt>
                <c:pt idx="278">
                  <c:v>78.3</c:v>
                </c:pt>
                <c:pt idx="279">
                  <c:v>78.599999999999994</c:v>
                </c:pt>
                <c:pt idx="280">
                  <c:v>78.7</c:v>
                </c:pt>
                <c:pt idx="281">
                  <c:v>78.8</c:v>
                </c:pt>
                <c:pt idx="282">
                  <c:v>78.5</c:v>
                </c:pt>
                <c:pt idx="283">
                  <c:v>77.900000000000006</c:v>
                </c:pt>
                <c:pt idx="284">
                  <c:v>78.099999999999994</c:v>
                </c:pt>
                <c:pt idx="285">
                  <c:v>78.599999999999994</c:v>
                </c:pt>
                <c:pt idx="286">
                  <c:v>79.2</c:v>
                </c:pt>
                <c:pt idx="287">
                  <c:v>80</c:v>
                </c:pt>
                <c:pt idx="288">
                  <c:v>80.099999999999994</c:v>
                </c:pt>
                <c:pt idx="289">
                  <c:v>79.8</c:v>
                </c:pt>
                <c:pt idx="290">
                  <c:v>79.099999999999994</c:v>
                </c:pt>
                <c:pt idx="291">
                  <c:v>79</c:v>
                </c:pt>
                <c:pt idx="292">
                  <c:v>79.099999999999994</c:v>
                </c:pt>
                <c:pt idx="293">
                  <c:v>79.099999999999994</c:v>
                </c:pt>
                <c:pt idx="294">
                  <c:v>78.7</c:v>
                </c:pt>
                <c:pt idx="295">
                  <c:v>78.2</c:v>
                </c:pt>
                <c:pt idx="296">
                  <c:v>78.5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FC7-4080-9B07-29F6EAA7952A}"/>
            </c:ext>
          </c:extLst>
        </c:ser>
        <c:ser>
          <c:idx val="8"/>
          <c:order val="4"/>
          <c:tx>
            <c:v>60~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Sheet1!$L$3:$L$299</c:f>
              <c:numCache>
                <c:formatCode>#,##0.0_ </c:formatCode>
                <c:ptCount val="297"/>
                <c:pt idx="0">
                  <c:v>40.799999999999997</c:v>
                </c:pt>
                <c:pt idx="1">
                  <c:v>40.200000000000003</c:v>
                </c:pt>
                <c:pt idx="2">
                  <c:v>40.4</c:v>
                </c:pt>
                <c:pt idx="3">
                  <c:v>41.5</c:v>
                </c:pt>
                <c:pt idx="4">
                  <c:v>42.1</c:v>
                </c:pt>
                <c:pt idx="5">
                  <c:v>40.4</c:v>
                </c:pt>
                <c:pt idx="6">
                  <c:v>35.299999999999997</c:v>
                </c:pt>
                <c:pt idx="7">
                  <c:v>32.4</c:v>
                </c:pt>
                <c:pt idx="8">
                  <c:v>32.9</c:v>
                </c:pt>
                <c:pt idx="9">
                  <c:v>36.700000000000003</c:v>
                </c:pt>
                <c:pt idx="10">
                  <c:v>39.6</c:v>
                </c:pt>
                <c:pt idx="11">
                  <c:v>40.9</c:v>
                </c:pt>
                <c:pt idx="12">
                  <c:v>40.9</c:v>
                </c:pt>
                <c:pt idx="13">
                  <c:v>40.299999999999997</c:v>
                </c:pt>
                <c:pt idx="14">
                  <c:v>40.4</c:v>
                </c:pt>
                <c:pt idx="15">
                  <c:v>40.799999999999997</c:v>
                </c:pt>
                <c:pt idx="16">
                  <c:v>40.700000000000003</c:v>
                </c:pt>
                <c:pt idx="17">
                  <c:v>38.5</c:v>
                </c:pt>
                <c:pt idx="18">
                  <c:v>34.1</c:v>
                </c:pt>
                <c:pt idx="19">
                  <c:v>31.9</c:v>
                </c:pt>
                <c:pt idx="20">
                  <c:v>32.1</c:v>
                </c:pt>
                <c:pt idx="21">
                  <c:v>35.299999999999997</c:v>
                </c:pt>
                <c:pt idx="22">
                  <c:v>39.5</c:v>
                </c:pt>
                <c:pt idx="23">
                  <c:v>40.700000000000003</c:v>
                </c:pt>
                <c:pt idx="24">
                  <c:v>41</c:v>
                </c:pt>
                <c:pt idx="25">
                  <c:v>40.6</c:v>
                </c:pt>
                <c:pt idx="26">
                  <c:v>40.700000000000003</c:v>
                </c:pt>
                <c:pt idx="27">
                  <c:v>41.6</c:v>
                </c:pt>
                <c:pt idx="28">
                  <c:v>41.7</c:v>
                </c:pt>
                <c:pt idx="29">
                  <c:v>40.1</c:v>
                </c:pt>
                <c:pt idx="30">
                  <c:v>35.9</c:v>
                </c:pt>
                <c:pt idx="31">
                  <c:v>33.6</c:v>
                </c:pt>
                <c:pt idx="32">
                  <c:v>34.200000000000003</c:v>
                </c:pt>
                <c:pt idx="33">
                  <c:v>37.6</c:v>
                </c:pt>
                <c:pt idx="34">
                  <c:v>40.5</c:v>
                </c:pt>
                <c:pt idx="35">
                  <c:v>41.3</c:v>
                </c:pt>
                <c:pt idx="36">
                  <c:v>41.6</c:v>
                </c:pt>
                <c:pt idx="37">
                  <c:v>41.3</c:v>
                </c:pt>
                <c:pt idx="38">
                  <c:v>40.4</c:v>
                </c:pt>
                <c:pt idx="39">
                  <c:v>41.5</c:v>
                </c:pt>
                <c:pt idx="40">
                  <c:v>41.5</c:v>
                </c:pt>
                <c:pt idx="41">
                  <c:v>39.799999999999997</c:v>
                </c:pt>
                <c:pt idx="42">
                  <c:v>36.299999999999997</c:v>
                </c:pt>
                <c:pt idx="43">
                  <c:v>32.4</c:v>
                </c:pt>
                <c:pt idx="44">
                  <c:v>32.200000000000003</c:v>
                </c:pt>
                <c:pt idx="45">
                  <c:v>34.799999999999997</c:v>
                </c:pt>
                <c:pt idx="46">
                  <c:v>36.9</c:v>
                </c:pt>
                <c:pt idx="47">
                  <c:v>38.200000000000003</c:v>
                </c:pt>
                <c:pt idx="48">
                  <c:v>38.4</c:v>
                </c:pt>
                <c:pt idx="49">
                  <c:v>38.1</c:v>
                </c:pt>
                <c:pt idx="50">
                  <c:v>37.6</c:v>
                </c:pt>
                <c:pt idx="51">
                  <c:v>38.9</c:v>
                </c:pt>
                <c:pt idx="52">
                  <c:v>39.299999999999997</c:v>
                </c:pt>
                <c:pt idx="53">
                  <c:v>38.200000000000003</c:v>
                </c:pt>
                <c:pt idx="54">
                  <c:v>34.1</c:v>
                </c:pt>
                <c:pt idx="55">
                  <c:v>32.799999999999997</c:v>
                </c:pt>
                <c:pt idx="56">
                  <c:v>33.9</c:v>
                </c:pt>
                <c:pt idx="57">
                  <c:v>37.299999999999997</c:v>
                </c:pt>
                <c:pt idx="58">
                  <c:v>39.200000000000003</c:v>
                </c:pt>
                <c:pt idx="59">
                  <c:v>39.4</c:v>
                </c:pt>
                <c:pt idx="60">
                  <c:v>39.700000000000003</c:v>
                </c:pt>
                <c:pt idx="61">
                  <c:v>38.799999999999997</c:v>
                </c:pt>
                <c:pt idx="62">
                  <c:v>38.700000000000003</c:v>
                </c:pt>
                <c:pt idx="63">
                  <c:v>39.5</c:v>
                </c:pt>
                <c:pt idx="64">
                  <c:v>40</c:v>
                </c:pt>
                <c:pt idx="65">
                  <c:v>38.5</c:v>
                </c:pt>
                <c:pt idx="66">
                  <c:v>35.1</c:v>
                </c:pt>
                <c:pt idx="67">
                  <c:v>33.200000000000003</c:v>
                </c:pt>
                <c:pt idx="68">
                  <c:v>33.5</c:v>
                </c:pt>
                <c:pt idx="69">
                  <c:v>36.299999999999997</c:v>
                </c:pt>
                <c:pt idx="70">
                  <c:v>38.9</c:v>
                </c:pt>
                <c:pt idx="71">
                  <c:v>40.1</c:v>
                </c:pt>
                <c:pt idx="72">
                  <c:v>40.5</c:v>
                </c:pt>
                <c:pt idx="73">
                  <c:v>39.1</c:v>
                </c:pt>
                <c:pt idx="74">
                  <c:v>38.200000000000003</c:v>
                </c:pt>
                <c:pt idx="75">
                  <c:v>39.299999999999997</c:v>
                </c:pt>
                <c:pt idx="76">
                  <c:v>39.5</c:v>
                </c:pt>
                <c:pt idx="77">
                  <c:v>38.299999999999997</c:v>
                </c:pt>
                <c:pt idx="78">
                  <c:v>34.1</c:v>
                </c:pt>
                <c:pt idx="79">
                  <c:v>32.700000000000003</c:v>
                </c:pt>
                <c:pt idx="80">
                  <c:v>33.200000000000003</c:v>
                </c:pt>
                <c:pt idx="81">
                  <c:v>36.5</c:v>
                </c:pt>
                <c:pt idx="82">
                  <c:v>38.700000000000003</c:v>
                </c:pt>
                <c:pt idx="83">
                  <c:v>40.1</c:v>
                </c:pt>
                <c:pt idx="84">
                  <c:v>40.299999999999997</c:v>
                </c:pt>
                <c:pt idx="85">
                  <c:v>39.4</c:v>
                </c:pt>
                <c:pt idx="86">
                  <c:v>39</c:v>
                </c:pt>
                <c:pt idx="87">
                  <c:v>39.6</c:v>
                </c:pt>
                <c:pt idx="88">
                  <c:v>40.799999999999997</c:v>
                </c:pt>
                <c:pt idx="89">
                  <c:v>39.9</c:v>
                </c:pt>
                <c:pt idx="90">
                  <c:v>35.700000000000003</c:v>
                </c:pt>
                <c:pt idx="91">
                  <c:v>34.299999999999997</c:v>
                </c:pt>
                <c:pt idx="92">
                  <c:v>34.5</c:v>
                </c:pt>
                <c:pt idx="93">
                  <c:v>37.299999999999997</c:v>
                </c:pt>
                <c:pt idx="94">
                  <c:v>39.9</c:v>
                </c:pt>
                <c:pt idx="95">
                  <c:v>41.4</c:v>
                </c:pt>
                <c:pt idx="96">
                  <c:v>41.2</c:v>
                </c:pt>
                <c:pt idx="97">
                  <c:v>40.1</c:v>
                </c:pt>
                <c:pt idx="98">
                  <c:v>39.6</c:v>
                </c:pt>
                <c:pt idx="99">
                  <c:v>40</c:v>
                </c:pt>
                <c:pt idx="100">
                  <c:v>40.299999999999997</c:v>
                </c:pt>
                <c:pt idx="101">
                  <c:v>38.9</c:v>
                </c:pt>
                <c:pt idx="102">
                  <c:v>35.4</c:v>
                </c:pt>
                <c:pt idx="103">
                  <c:v>33.299999999999997</c:v>
                </c:pt>
                <c:pt idx="104">
                  <c:v>33.700000000000003</c:v>
                </c:pt>
                <c:pt idx="105">
                  <c:v>36.6</c:v>
                </c:pt>
                <c:pt idx="106">
                  <c:v>38.700000000000003</c:v>
                </c:pt>
                <c:pt idx="107">
                  <c:v>40</c:v>
                </c:pt>
                <c:pt idx="108">
                  <c:v>39.799999999999997</c:v>
                </c:pt>
                <c:pt idx="109">
                  <c:v>39.4</c:v>
                </c:pt>
                <c:pt idx="110">
                  <c:v>38.700000000000003</c:v>
                </c:pt>
                <c:pt idx="111">
                  <c:v>39.700000000000003</c:v>
                </c:pt>
                <c:pt idx="112">
                  <c:v>39.6</c:v>
                </c:pt>
                <c:pt idx="113">
                  <c:v>39.1</c:v>
                </c:pt>
                <c:pt idx="114">
                  <c:v>34.700000000000003</c:v>
                </c:pt>
                <c:pt idx="115">
                  <c:v>32.799999999999997</c:v>
                </c:pt>
                <c:pt idx="116">
                  <c:v>32.9</c:v>
                </c:pt>
                <c:pt idx="117">
                  <c:v>36</c:v>
                </c:pt>
                <c:pt idx="118">
                  <c:v>37.9</c:v>
                </c:pt>
                <c:pt idx="119">
                  <c:v>39.200000000000003</c:v>
                </c:pt>
                <c:pt idx="120">
                  <c:v>40.6</c:v>
                </c:pt>
                <c:pt idx="121">
                  <c:v>39.6</c:v>
                </c:pt>
                <c:pt idx="122">
                  <c:v>39.4</c:v>
                </c:pt>
                <c:pt idx="123">
                  <c:v>40.1</c:v>
                </c:pt>
                <c:pt idx="124">
                  <c:v>40.1</c:v>
                </c:pt>
                <c:pt idx="125">
                  <c:v>38.299999999999997</c:v>
                </c:pt>
                <c:pt idx="126">
                  <c:v>33</c:v>
                </c:pt>
                <c:pt idx="127">
                  <c:v>32.6</c:v>
                </c:pt>
                <c:pt idx="128">
                  <c:v>32.4</c:v>
                </c:pt>
                <c:pt idx="129">
                  <c:v>35.4</c:v>
                </c:pt>
                <c:pt idx="130">
                  <c:v>38.299999999999997</c:v>
                </c:pt>
                <c:pt idx="131">
                  <c:v>39.9</c:v>
                </c:pt>
                <c:pt idx="132">
                  <c:v>40.200000000000003</c:v>
                </c:pt>
                <c:pt idx="133">
                  <c:v>39.700000000000003</c:v>
                </c:pt>
                <c:pt idx="134">
                  <c:v>38.799999999999997</c:v>
                </c:pt>
                <c:pt idx="135">
                  <c:v>39.1</c:v>
                </c:pt>
                <c:pt idx="136">
                  <c:v>39.1</c:v>
                </c:pt>
                <c:pt idx="137">
                  <c:v>37.299999999999997</c:v>
                </c:pt>
                <c:pt idx="138">
                  <c:v>33.799999999999997</c:v>
                </c:pt>
                <c:pt idx="139">
                  <c:v>31</c:v>
                </c:pt>
                <c:pt idx="140">
                  <c:v>33.5</c:v>
                </c:pt>
                <c:pt idx="141">
                  <c:v>36.799999999999997</c:v>
                </c:pt>
                <c:pt idx="142">
                  <c:v>38.700000000000003</c:v>
                </c:pt>
                <c:pt idx="143">
                  <c:v>40.200000000000003</c:v>
                </c:pt>
                <c:pt idx="144">
                  <c:v>40.799999999999997</c:v>
                </c:pt>
                <c:pt idx="145">
                  <c:v>39.6</c:v>
                </c:pt>
                <c:pt idx="146">
                  <c:v>39.700000000000003</c:v>
                </c:pt>
                <c:pt idx="147">
                  <c:v>39.299999999999997</c:v>
                </c:pt>
                <c:pt idx="148">
                  <c:v>40.1</c:v>
                </c:pt>
                <c:pt idx="149">
                  <c:v>38.700000000000003</c:v>
                </c:pt>
                <c:pt idx="150">
                  <c:v>34.299999999999997</c:v>
                </c:pt>
                <c:pt idx="151">
                  <c:v>32.5</c:v>
                </c:pt>
                <c:pt idx="152">
                  <c:v>34.200000000000003</c:v>
                </c:pt>
                <c:pt idx="153">
                  <c:v>37.1</c:v>
                </c:pt>
                <c:pt idx="154">
                  <c:v>40</c:v>
                </c:pt>
                <c:pt idx="155">
                  <c:v>41.5</c:v>
                </c:pt>
                <c:pt idx="156">
                  <c:v>41.3</c:v>
                </c:pt>
                <c:pt idx="157">
                  <c:v>40.4</c:v>
                </c:pt>
                <c:pt idx="158">
                  <c:v>40.200000000000003</c:v>
                </c:pt>
                <c:pt idx="159">
                  <c:v>40.700000000000003</c:v>
                </c:pt>
                <c:pt idx="160">
                  <c:v>40.9</c:v>
                </c:pt>
                <c:pt idx="161">
                  <c:v>39.4</c:v>
                </c:pt>
                <c:pt idx="162">
                  <c:v>35.299999999999997</c:v>
                </c:pt>
                <c:pt idx="163">
                  <c:v>33.5</c:v>
                </c:pt>
                <c:pt idx="164">
                  <c:v>34.4</c:v>
                </c:pt>
                <c:pt idx="165">
                  <c:v>37.6</c:v>
                </c:pt>
                <c:pt idx="166">
                  <c:v>40.299999999999997</c:v>
                </c:pt>
                <c:pt idx="167">
                  <c:v>41.7</c:v>
                </c:pt>
                <c:pt idx="168">
                  <c:v>41.8</c:v>
                </c:pt>
                <c:pt idx="169">
                  <c:v>41.2</c:v>
                </c:pt>
                <c:pt idx="170">
                  <c:v>40.6</c:v>
                </c:pt>
                <c:pt idx="171">
                  <c:v>41.1</c:v>
                </c:pt>
                <c:pt idx="172">
                  <c:v>41.5</c:v>
                </c:pt>
                <c:pt idx="173">
                  <c:v>40.5</c:v>
                </c:pt>
                <c:pt idx="174">
                  <c:v>35.799999999999997</c:v>
                </c:pt>
                <c:pt idx="175">
                  <c:v>34.799999999999997</c:v>
                </c:pt>
                <c:pt idx="176">
                  <c:v>36.200000000000003</c:v>
                </c:pt>
                <c:pt idx="177">
                  <c:v>38.799999999999997</c:v>
                </c:pt>
                <c:pt idx="178">
                  <c:v>41.2</c:v>
                </c:pt>
                <c:pt idx="179">
                  <c:v>42.1</c:v>
                </c:pt>
                <c:pt idx="180">
                  <c:v>42</c:v>
                </c:pt>
                <c:pt idx="181">
                  <c:v>41.6</c:v>
                </c:pt>
                <c:pt idx="182">
                  <c:v>41.2</c:v>
                </c:pt>
                <c:pt idx="183">
                  <c:v>41.7</c:v>
                </c:pt>
                <c:pt idx="184">
                  <c:v>41.9</c:v>
                </c:pt>
                <c:pt idx="185">
                  <c:v>41.2</c:v>
                </c:pt>
                <c:pt idx="186">
                  <c:v>36.5</c:v>
                </c:pt>
                <c:pt idx="187">
                  <c:v>35.200000000000003</c:v>
                </c:pt>
                <c:pt idx="188">
                  <c:v>36.5</c:v>
                </c:pt>
                <c:pt idx="189">
                  <c:v>39.299999999999997</c:v>
                </c:pt>
                <c:pt idx="190">
                  <c:v>40.6</c:v>
                </c:pt>
                <c:pt idx="191">
                  <c:v>42.1</c:v>
                </c:pt>
                <c:pt idx="192">
                  <c:v>42</c:v>
                </c:pt>
                <c:pt idx="193">
                  <c:v>41.8</c:v>
                </c:pt>
                <c:pt idx="194">
                  <c:v>41.3</c:v>
                </c:pt>
                <c:pt idx="195">
                  <c:v>41.7</c:v>
                </c:pt>
                <c:pt idx="196">
                  <c:v>41.6</c:v>
                </c:pt>
                <c:pt idx="197">
                  <c:v>40.700000000000003</c:v>
                </c:pt>
                <c:pt idx="198">
                  <c:v>37.6</c:v>
                </c:pt>
                <c:pt idx="199">
                  <c:v>35.5</c:v>
                </c:pt>
                <c:pt idx="200">
                  <c:v>36.799999999999997</c:v>
                </c:pt>
                <c:pt idx="201">
                  <c:v>39.4</c:v>
                </c:pt>
                <c:pt idx="202">
                  <c:v>40.9</c:v>
                </c:pt>
                <c:pt idx="203">
                  <c:v>41.9</c:v>
                </c:pt>
                <c:pt idx="204">
                  <c:v>42.1</c:v>
                </c:pt>
                <c:pt idx="205">
                  <c:v>42.2</c:v>
                </c:pt>
                <c:pt idx="206">
                  <c:v>42.3</c:v>
                </c:pt>
                <c:pt idx="207">
                  <c:v>42.2</c:v>
                </c:pt>
                <c:pt idx="208">
                  <c:v>42.4</c:v>
                </c:pt>
                <c:pt idx="209">
                  <c:v>42</c:v>
                </c:pt>
                <c:pt idx="210">
                  <c:v>38.700000000000003</c:v>
                </c:pt>
                <c:pt idx="211">
                  <c:v>36.700000000000003</c:v>
                </c:pt>
                <c:pt idx="212">
                  <c:v>38.1</c:v>
                </c:pt>
                <c:pt idx="213">
                  <c:v>40.200000000000003</c:v>
                </c:pt>
                <c:pt idx="214">
                  <c:v>41.5</c:v>
                </c:pt>
                <c:pt idx="215">
                  <c:v>42.5</c:v>
                </c:pt>
                <c:pt idx="216">
                  <c:v>42.6</c:v>
                </c:pt>
                <c:pt idx="217">
                  <c:v>42.4</c:v>
                </c:pt>
                <c:pt idx="218">
                  <c:v>42.1</c:v>
                </c:pt>
                <c:pt idx="219">
                  <c:v>42.6</c:v>
                </c:pt>
                <c:pt idx="220">
                  <c:v>42.7</c:v>
                </c:pt>
                <c:pt idx="221">
                  <c:v>42.3</c:v>
                </c:pt>
                <c:pt idx="222">
                  <c:v>39.4</c:v>
                </c:pt>
                <c:pt idx="223">
                  <c:v>37.1</c:v>
                </c:pt>
                <c:pt idx="224">
                  <c:v>38.299999999999997</c:v>
                </c:pt>
                <c:pt idx="225">
                  <c:v>40.799999999999997</c:v>
                </c:pt>
                <c:pt idx="226">
                  <c:v>41.8</c:v>
                </c:pt>
                <c:pt idx="227">
                  <c:v>42.7</c:v>
                </c:pt>
                <c:pt idx="228">
                  <c:v>43</c:v>
                </c:pt>
                <c:pt idx="229">
                  <c:v>42.6</c:v>
                </c:pt>
                <c:pt idx="230">
                  <c:v>42.6</c:v>
                </c:pt>
                <c:pt idx="231">
                  <c:v>42.9</c:v>
                </c:pt>
                <c:pt idx="232">
                  <c:v>42.9</c:v>
                </c:pt>
                <c:pt idx="233">
                  <c:v>42.9</c:v>
                </c:pt>
                <c:pt idx="234">
                  <c:v>39.4</c:v>
                </c:pt>
                <c:pt idx="235">
                  <c:v>38.9</c:v>
                </c:pt>
                <c:pt idx="236">
                  <c:v>39.799999999999997</c:v>
                </c:pt>
                <c:pt idx="237">
                  <c:v>41.8</c:v>
                </c:pt>
                <c:pt idx="238">
                  <c:v>42.9</c:v>
                </c:pt>
                <c:pt idx="239">
                  <c:v>44.3</c:v>
                </c:pt>
                <c:pt idx="240">
                  <c:v>44.6</c:v>
                </c:pt>
                <c:pt idx="241">
                  <c:v>44.1</c:v>
                </c:pt>
                <c:pt idx="242">
                  <c:v>43.9</c:v>
                </c:pt>
                <c:pt idx="243">
                  <c:v>44.1</c:v>
                </c:pt>
                <c:pt idx="244">
                  <c:v>44.4</c:v>
                </c:pt>
                <c:pt idx="245">
                  <c:v>44.3</c:v>
                </c:pt>
                <c:pt idx="246">
                  <c:v>42.3</c:v>
                </c:pt>
                <c:pt idx="247">
                  <c:v>41.5</c:v>
                </c:pt>
                <c:pt idx="248">
                  <c:v>42.1</c:v>
                </c:pt>
                <c:pt idx="249">
                  <c:v>43</c:v>
                </c:pt>
                <c:pt idx="250">
                  <c:v>43.4</c:v>
                </c:pt>
                <c:pt idx="251">
                  <c:v>44.8</c:v>
                </c:pt>
                <c:pt idx="252">
                  <c:v>45.2</c:v>
                </c:pt>
                <c:pt idx="253">
                  <c:v>45.1</c:v>
                </c:pt>
                <c:pt idx="254">
                  <c:v>44.8</c:v>
                </c:pt>
                <c:pt idx="255">
                  <c:v>45.3</c:v>
                </c:pt>
                <c:pt idx="256">
                  <c:v>45.3</c:v>
                </c:pt>
                <c:pt idx="257">
                  <c:v>45</c:v>
                </c:pt>
                <c:pt idx="258">
                  <c:v>42.7</c:v>
                </c:pt>
                <c:pt idx="259">
                  <c:v>40.799999999999997</c:v>
                </c:pt>
                <c:pt idx="260">
                  <c:v>42.1</c:v>
                </c:pt>
                <c:pt idx="261">
                  <c:v>43.8</c:v>
                </c:pt>
                <c:pt idx="262">
                  <c:v>44.7</c:v>
                </c:pt>
                <c:pt idx="263">
                  <c:v>46</c:v>
                </c:pt>
                <c:pt idx="264">
                  <c:v>46</c:v>
                </c:pt>
                <c:pt idx="265">
                  <c:v>45.6</c:v>
                </c:pt>
                <c:pt idx="266">
                  <c:v>45.5</c:v>
                </c:pt>
                <c:pt idx="267">
                  <c:v>45.5</c:v>
                </c:pt>
                <c:pt idx="268">
                  <c:v>45.7</c:v>
                </c:pt>
                <c:pt idx="269">
                  <c:v>45.2</c:v>
                </c:pt>
                <c:pt idx="270">
                  <c:v>43.5</c:v>
                </c:pt>
                <c:pt idx="271">
                  <c:v>42.3</c:v>
                </c:pt>
                <c:pt idx="272">
                  <c:v>43.2</c:v>
                </c:pt>
                <c:pt idx="273">
                  <c:v>44.3</c:v>
                </c:pt>
                <c:pt idx="274">
                  <c:v>45.6</c:v>
                </c:pt>
                <c:pt idx="275">
                  <c:v>47.1</c:v>
                </c:pt>
                <c:pt idx="276">
                  <c:v>47.4</c:v>
                </c:pt>
                <c:pt idx="277">
                  <c:v>47.1</c:v>
                </c:pt>
                <c:pt idx="278">
                  <c:v>46.7</c:v>
                </c:pt>
                <c:pt idx="279">
                  <c:v>46.8</c:v>
                </c:pt>
                <c:pt idx="280">
                  <c:v>47.1</c:v>
                </c:pt>
                <c:pt idx="281">
                  <c:v>46.9</c:v>
                </c:pt>
                <c:pt idx="282">
                  <c:v>44.7</c:v>
                </c:pt>
                <c:pt idx="283">
                  <c:v>42.9</c:v>
                </c:pt>
                <c:pt idx="284">
                  <c:v>44.1</c:v>
                </c:pt>
                <c:pt idx="285">
                  <c:v>46.2</c:v>
                </c:pt>
                <c:pt idx="286">
                  <c:v>47.1</c:v>
                </c:pt>
                <c:pt idx="287">
                  <c:v>48.1</c:v>
                </c:pt>
                <c:pt idx="288">
                  <c:v>48.2</c:v>
                </c:pt>
                <c:pt idx="289">
                  <c:v>47.7</c:v>
                </c:pt>
                <c:pt idx="290">
                  <c:v>47.4</c:v>
                </c:pt>
                <c:pt idx="291">
                  <c:v>47.8</c:v>
                </c:pt>
                <c:pt idx="292">
                  <c:v>47.9</c:v>
                </c:pt>
                <c:pt idx="293">
                  <c:v>47.4</c:v>
                </c:pt>
                <c:pt idx="294">
                  <c:v>45.5</c:v>
                </c:pt>
                <c:pt idx="295">
                  <c:v>44.2</c:v>
                </c:pt>
                <c:pt idx="296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FC7-4080-9B07-29F6EAA79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2087424"/>
        <c:axId val="1970745408"/>
      </c:lineChart>
      <c:dateAx>
        <c:axId val="205208742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0745408"/>
        <c:crosses val="autoZero"/>
        <c:auto val="1"/>
        <c:lblOffset val="100"/>
        <c:baseTimeUnit val="months"/>
        <c:majorUnit val="24"/>
        <c:majorTimeUnit val="months"/>
      </c:dateAx>
      <c:valAx>
        <c:axId val="197074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5208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v>20~29</c:v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Sheet1!$E$3:$E$299</c:f>
              <c:numCache>
                <c:formatCode>#,##0.0_ </c:formatCode>
                <c:ptCount val="297"/>
                <c:pt idx="0">
                  <c:v>10.3</c:v>
                </c:pt>
                <c:pt idx="1">
                  <c:v>10.199999999999999</c:v>
                </c:pt>
                <c:pt idx="2">
                  <c:v>9.9</c:v>
                </c:pt>
                <c:pt idx="3">
                  <c:v>8.4</c:v>
                </c:pt>
                <c:pt idx="4">
                  <c:v>8.1999999999999993</c:v>
                </c:pt>
                <c:pt idx="5">
                  <c:v>8.4</c:v>
                </c:pt>
                <c:pt idx="6">
                  <c:v>9.4</c:v>
                </c:pt>
                <c:pt idx="7">
                  <c:v>10.1</c:v>
                </c:pt>
                <c:pt idx="8">
                  <c:v>9.6</c:v>
                </c:pt>
                <c:pt idx="9">
                  <c:v>8.6</c:v>
                </c:pt>
                <c:pt idx="10">
                  <c:v>7.7</c:v>
                </c:pt>
                <c:pt idx="11">
                  <c:v>7</c:v>
                </c:pt>
                <c:pt idx="12">
                  <c:v>6.6</c:v>
                </c:pt>
                <c:pt idx="13">
                  <c:v>6.5</c:v>
                </c:pt>
                <c:pt idx="14">
                  <c:v>6.8</c:v>
                </c:pt>
                <c:pt idx="15">
                  <c:v>6.6</c:v>
                </c:pt>
                <c:pt idx="16">
                  <c:v>6.4</c:v>
                </c:pt>
                <c:pt idx="17">
                  <c:v>6.6</c:v>
                </c:pt>
                <c:pt idx="18">
                  <c:v>7.4</c:v>
                </c:pt>
                <c:pt idx="19">
                  <c:v>8.4</c:v>
                </c:pt>
                <c:pt idx="20">
                  <c:v>9</c:v>
                </c:pt>
                <c:pt idx="21">
                  <c:v>8.6999999999999993</c:v>
                </c:pt>
                <c:pt idx="22">
                  <c:v>7.2</c:v>
                </c:pt>
                <c:pt idx="23">
                  <c:v>6.9</c:v>
                </c:pt>
                <c:pt idx="24">
                  <c:v>6.7</c:v>
                </c:pt>
                <c:pt idx="25">
                  <c:v>6.5</c:v>
                </c:pt>
                <c:pt idx="26">
                  <c:v>6.7</c:v>
                </c:pt>
                <c:pt idx="27">
                  <c:v>6.3</c:v>
                </c:pt>
                <c:pt idx="28">
                  <c:v>6.5</c:v>
                </c:pt>
                <c:pt idx="29">
                  <c:v>7.1</c:v>
                </c:pt>
                <c:pt idx="30">
                  <c:v>7.7</c:v>
                </c:pt>
                <c:pt idx="31">
                  <c:v>8.3000000000000007</c:v>
                </c:pt>
                <c:pt idx="32">
                  <c:v>7.9</c:v>
                </c:pt>
                <c:pt idx="33">
                  <c:v>7.4</c:v>
                </c:pt>
                <c:pt idx="34">
                  <c:v>6.6</c:v>
                </c:pt>
                <c:pt idx="35">
                  <c:v>6.2</c:v>
                </c:pt>
                <c:pt idx="36">
                  <c:v>6</c:v>
                </c:pt>
                <c:pt idx="37">
                  <c:v>6.2</c:v>
                </c:pt>
                <c:pt idx="38">
                  <c:v>6.2</c:v>
                </c:pt>
                <c:pt idx="39">
                  <c:v>5.6</c:v>
                </c:pt>
                <c:pt idx="40">
                  <c:v>6</c:v>
                </c:pt>
                <c:pt idx="41">
                  <c:v>5.9</c:v>
                </c:pt>
                <c:pt idx="42">
                  <c:v>6.6</c:v>
                </c:pt>
                <c:pt idx="43">
                  <c:v>8.4</c:v>
                </c:pt>
                <c:pt idx="44">
                  <c:v>8.8000000000000007</c:v>
                </c:pt>
                <c:pt idx="45">
                  <c:v>8.1999999999999993</c:v>
                </c:pt>
                <c:pt idx="46">
                  <c:v>7.5</c:v>
                </c:pt>
                <c:pt idx="47">
                  <c:v>7.4</c:v>
                </c:pt>
                <c:pt idx="48">
                  <c:v>7.2</c:v>
                </c:pt>
                <c:pt idx="49">
                  <c:v>7.3</c:v>
                </c:pt>
                <c:pt idx="50">
                  <c:v>7.2</c:v>
                </c:pt>
                <c:pt idx="51">
                  <c:v>6.7</c:v>
                </c:pt>
                <c:pt idx="52">
                  <c:v>7.1</c:v>
                </c:pt>
                <c:pt idx="53">
                  <c:v>7.7</c:v>
                </c:pt>
                <c:pt idx="54">
                  <c:v>8.3000000000000007</c:v>
                </c:pt>
                <c:pt idx="55">
                  <c:v>8.6</c:v>
                </c:pt>
                <c:pt idx="56">
                  <c:v>9.1</c:v>
                </c:pt>
                <c:pt idx="57">
                  <c:v>8.6999999999999993</c:v>
                </c:pt>
                <c:pt idx="58">
                  <c:v>7.8</c:v>
                </c:pt>
                <c:pt idx="59">
                  <c:v>8</c:v>
                </c:pt>
                <c:pt idx="60">
                  <c:v>7.4</c:v>
                </c:pt>
                <c:pt idx="61">
                  <c:v>7.3</c:v>
                </c:pt>
                <c:pt idx="62">
                  <c:v>7.5</c:v>
                </c:pt>
                <c:pt idx="63">
                  <c:v>6.9</c:v>
                </c:pt>
                <c:pt idx="64">
                  <c:v>7.4</c:v>
                </c:pt>
                <c:pt idx="65">
                  <c:v>7.4</c:v>
                </c:pt>
                <c:pt idx="66">
                  <c:v>8.1</c:v>
                </c:pt>
                <c:pt idx="67">
                  <c:v>8.4</c:v>
                </c:pt>
                <c:pt idx="68">
                  <c:v>8.8000000000000007</c:v>
                </c:pt>
                <c:pt idx="69">
                  <c:v>8.5</c:v>
                </c:pt>
                <c:pt idx="70">
                  <c:v>8</c:v>
                </c:pt>
                <c:pt idx="71">
                  <c:v>7.2</c:v>
                </c:pt>
                <c:pt idx="72">
                  <c:v>7.4</c:v>
                </c:pt>
                <c:pt idx="73">
                  <c:v>7.8</c:v>
                </c:pt>
                <c:pt idx="74">
                  <c:v>7.4</c:v>
                </c:pt>
                <c:pt idx="75">
                  <c:v>7.1</c:v>
                </c:pt>
                <c:pt idx="76">
                  <c:v>7.2</c:v>
                </c:pt>
                <c:pt idx="77">
                  <c:v>7.3</c:v>
                </c:pt>
                <c:pt idx="78">
                  <c:v>7.6</c:v>
                </c:pt>
                <c:pt idx="79">
                  <c:v>7.8</c:v>
                </c:pt>
                <c:pt idx="80">
                  <c:v>8.6</c:v>
                </c:pt>
                <c:pt idx="81">
                  <c:v>8.5</c:v>
                </c:pt>
                <c:pt idx="82">
                  <c:v>8</c:v>
                </c:pt>
                <c:pt idx="83">
                  <c:v>7.2</c:v>
                </c:pt>
                <c:pt idx="84">
                  <c:v>7.7</c:v>
                </c:pt>
                <c:pt idx="85">
                  <c:v>8</c:v>
                </c:pt>
                <c:pt idx="86">
                  <c:v>7.5</c:v>
                </c:pt>
                <c:pt idx="87">
                  <c:v>7.3</c:v>
                </c:pt>
                <c:pt idx="88">
                  <c:v>7.9</c:v>
                </c:pt>
                <c:pt idx="89">
                  <c:v>7.4</c:v>
                </c:pt>
                <c:pt idx="90">
                  <c:v>7.5</c:v>
                </c:pt>
                <c:pt idx="91">
                  <c:v>7.3</c:v>
                </c:pt>
                <c:pt idx="92">
                  <c:v>7.7</c:v>
                </c:pt>
                <c:pt idx="93">
                  <c:v>7.4</c:v>
                </c:pt>
                <c:pt idx="94">
                  <c:v>7.6</c:v>
                </c:pt>
                <c:pt idx="95">
                  <c:v>7</c:v>
                </c:pt>
                <c:pt idx="96">
                  <c:v>7.1</c:v>
                </c:pt>
                <c:pt idx="97">
                  <c:v>7.2</c:v>
                </c:pt>
                <c:pt idx="98">
                  <c:v>6.6</c:v>
                </c:pt>
                <c:pt idx="99">
                  <c:v>7</c:v>
                </c:pt>
                <c:pt idx="100">
                  <c:v>6.5</c:v>
                </c:pt>
                <c:pt idx="101">
                  <c:v>7</c:v>
                </c:pt>
                <c:pt idx="102">
                  <c:v>7</c:v>
                </c:pt>
                <c:pt idx="103">
                  <c:v>6.8</c:v>
                </c:pt>
                <c:pt idx="104">
                  <c:v>7.4</c:v>
                </c:pt>
                <c:pt idx="105">
                  <c:v>7.7</c:v>
                </c:pt>
                <c:pt idx="106">
                  <c:v>7.4</c:v>
                </c:pt>
                <c:pt idx="107">
                  <c:v>6.9</c:v>
                </c:pt>
                <c:pt idx="108">
                  <c:v>7.3</c:v>
                </c:pt>
                <c:pt idx="109">
                  <c:v>7</c:v>
                </c:pt>
                <c:pt idx="110">
                  <c:v>6.9</c:v>
                </c:pt>
                <c:pt idx="111">
                  <c:v>6</c:v>
                </c:pt>
                <c:pt idx="112">
                  <c:v>6.7</c:v>
                </c:pt>
                <c:pt idx="113">
                  <c:v>6.6</c:v>
                </c:pt>
                <c:pt idx="114">
                  <c:v>7</c:v>
                </c:pt>
                <c:pt idx="115">
                  <c:v>7.7</c:v>
                </c:pt>
                <c:pt idx="116">
                  <c:v>8.5</c:v>
                </c:pt>
                <c:pt idx="117">
                  <c:v>8.6999999999999993</c:v>
                </c:pt>
                <c:pt idx="118">
                  <c:v>7.9</c:v>
                </c:pt>
                <c:pt idx="119">
                  <c:v>7.5</c:v>
                </c:pt>
                <c:pt idx="120">
                  <c:v>7.9</c:v>
                </c:pt>
                <c:pt idx="121">
                  <c:v>8</c:v>
                </c:pt>
                <c:pt idx="122">
                  <c:v>8</c:v>
                </c:pt>
                <c:pt idx="123">
                  <c:v>7.6</c:v>
                </c:pt>
                <c:pt idx="124">
                  <c:v>7.4</c:v>
                </c:pt>
                <c:pt idx="125">
                  <c:v>7.3</c:v>
                </c:pt>
                <c:pt idx="126">
                  <c:v>7.2</c:v>
                </c:pt>
                <c:pt idx="127">
                  <c:v>8.6</c:v>
                </c:pt>
                <c:pt idx="128">
                  <c:v>9.6999999999999993</c:v>
                </c:pt>
                <c:pt idx="129">
                  <c:v>8.8000000000000007</c:v>
                </c:pt>
                <c:pt idx="130">
                  <c:v>8.3000000000000007</c:v>
                </c:pt>
                <c:pt idx="131">
                  <c:v>6.3</c:v>
                </c:pt>
                <c:pt idx="132">
                  <c:v>7.5</c:v>
                </c:pt>
                <c:pt idx="133">
                  <c:v>8.1999999999999993</c:v>
                </c:pt>
                <c:pt idx="134">
                  <c:v>7</c:v>
                </c:pt>
                <c:pt idx="135">
                  <c:v>7.2</c:v>
                </c:pt>
                <c:pt idx="136">
                  <c:v>7</c:v>
                </c:pt>
                <c:pt idx="137">
                  <c:v>6.4</c:v>
                </c:pt>
                <c:pt idx="138">
                  <c:v>7.4</c:v>
                </c:pt>
                <c:pt idx="139">
                  <c:v>8</c:v>
                </c:pt>
                <c:pt idx="140">
                  <c:v>8.3000000000000007</c:v>
                </c:pt>
                <c:pt idx="141">
                  <c:v>9.3000000000000007</c:v>
                </c:pt>
                <c:pt idx="142">
                  <c:v>8.6999999999999993</c:v>
                </c:pt>
                <c:pt idx="143">
                  <c:v>7.4</c:v>
                </c:pt>
                <c:pt idx="144">
                  <c:v>7.3</c:v>
                </c:pt>
                <c:pt idx="145">
                  <c:v>6.9</c:v>
                </c:pt>
                <c:pt idx="146">
                  <c:v>6.2</c:v>
                </c:pt>
                <c:pt idx="147">
                  <c:v>6.2</c:v>
                </c:pt>
                <c:pt idx="148">
                  <c:v>6.6</c:v>
                </c:pt>
                <c:pt idx="149">
                  <c:v>6.7</c:v>
                </c:pt>
                <c:pt idx="150">
                  <c:v>7.4</c:v>
                </c:pt>
                <c:pt idx="151">
                  <c:v>7.6</c:v>
                </c:pt>
                <c:pt idx="152">
                  <c:v>8.1999999999999993</c:v>
                </c:pt>
                <c:pt idx="153">
                  <c:v>8.3000000000000007</c:v>
                </c:pt>
                <c:pt idx="154">
                  <c:v>8.6</c:v>
                </c:pt>
                <c:pt idx="155">
                  <c:v>8.1</c:v>
                </c:pt>
                <c:pt idx="156">
                  <c:v>7.6</c:v>
                </c:pt>
                <c:pt idx="157">
                  <c:v>7</c:v>
                </c:pt>
                <c:pt idx="158">
                  <c:v>6.5</c:v>
                </c:pt>
                <c:pt idx="159">
                  <c:v>6.5</c:v>
                </c:pt>
                <c:pt idx="160">
                  <c:v>6.9</c:v>
                </c:pt>
                <c:pt idx="161">
                  <c:v>6.7</c:v>
                </c:pt>
                <c:pt idx="162">
                  <c:v>7.2</c:v>
                </c:pt>
                <c:pt idx="163">
                  <c:v>7.3</c:v>
                </c:pt>
                <c:pt idx="164">
                  <c:v>9</c:v>
                </c:pt>
                <c:pt idx="165">
                  <c:v>8.5</c:v>
                </c:pt>
                <c:pt idx="166">
                  <c:v>8.1</c:v>
                </c:pt>
                <c:pt idx="167">
                  <c:v>7.2</c:v>
                </c:pt>
                <c:pt idx="168">
                  <c:v>7.7</c:v>
                </c:pt>
                <c:pt idx="169">
                  <c:v>7.7</c:v>
                </c:pt>
                <c:pt idx="170">
                  <c:v>7.5</c:v>
                </c:pt>
                <c:pt idx="171">
                  <c:v>7.8</c:v>
                </c:pt>
                <c:pt idx="172">
                  <c:v>7.8</c:v>
                </c:pt>
                <c:pt idx="173">
                  <c:v>7.5</c:v>
                </c:pt>
                <c:pt idx="174">
                  <c:v>8</c:v>
                </c:pt>
                <c:pt idx="175">
                  <c:v>8</c:v>
                </c:pt>
                <c:pt idx="176">
                  <c:v>10.9</c:v>
                </c:pt>
                <c:pt idx="177">
                  <c:v>10</c:v>
                </c:pt>
                <c:pt idx="178">
                  <c:v>10.1</c:v>
                </c:pt>
                <c:pt idx="179">
                  <c:v>8.9</c:v>
                </c:pt>
                <c:pt idx="180">
                  <c:v>9.6</c:v>
                </c:pt>
                <c:pt idx="181">
                  <c:v>8.6999999999999993</c:v>
                </c:pt>
                <c:pt idx="182">
                  <c:v>8.5</c:v>
                </c:pt>
                <c:pt idx="183">
                  <c:v>8.6</c:v>
                </c:pt>
                <c:pt idx="184">
                  <c:v>8.1</c:v>
                </c:pt>
                <c:pt idx="185">
                  <c:v>8</c:v>
                </c:pt>
                <c:pt idx="186">
                  <c:v>8.6999999999999993</c:v>
                </c:pt>
                <c:pt idx="187">
                  <c:v>9</c:v>
                </c:pt>
                <c:pt idx="188">
                  <c:v>11</c:v>
                </c:pt>
                <c:pt idx="189">
                  <c:v>10.6</c:v>
                </c:pt>
                <c:pt idx="190">
                  <c:v>10.199999999999999</c:v>
                </c:pt>
                <c:pt idx="191">
                  <c:v>9.4</c:v>
                </c:pt>
                <c:pt idx="192">
                  <c:v>9.8000000000000007</c:v>
                </c:pt>
                <c:pt idx="193">
                  <c:v>8.9</c:v>
                </c:pt>
                <c:pt idx="194">
                  <c:v>7.8</c:v>
                </c:pt>
                <c:pt idx="195">
                  <c:v>7.9</c:v>
                </c:pt>
                <c:pt idx="196">
                  <c:v>7.4</c:v>
                </c:pt>
                <c:pt idx="197">
                  <c:v>8.1999999999999993</c:v>
                </c:pt>
                <c:pt idx="198">
                  <c:v>8.3000000000000007</c:v>
                </c:pt>
                <c:pt idx="199">
                  <c:v>9.4</c:v>
                </c:pt>
                <c:pt idx="200">
                  <c:v>12.4</c:v>
                </c:pt>
                <c:pt idx="201">
                  <c:v>11.6</c:v>
                </c:pt>
                <c:pt idx="202">
                  <c:v>10.9</c:v>
                </c:pt>
                <c:pt idx="203">
                  <c:v>9.6999999999999993</c:v>
                </c:pt>
                <c:pt idx="204">
                  <c:v>10.4</c:v>
                </c:pt>
                <c:pt idx="205">
                  <c:v>9.3000000000000007</c:v>
                </c:pt>
                <c:pt idx="206">
                  <c:v>9.4</c:v>
                </c:pt>
                <c:pt idx="207">
                  <c:v>9.5</c:v>
                </c:pt>
                <c:pt idx="208">
                  <c:v>8.5</c:v>
                </c:pt>
                <c:pt idx="209">
                  <c:v>8.1</c:v>
                </c:pt>
                <c:pt idx="210">
                  <c:v>8.4</c:v>
                </c:pt>
                <c:pt idx="211">
                  <c:v>8.5</c:v>
                </c:pt>
                <c:pt idx="212">
                  <c:v>12.4</c:v>
                </c:pt>
                <c:pt idx="213">
                  <c:v>11.3</c:v>
                </c:pt>
                <c:pt idx="214">
                  <c:v>11.3</c:v>
                </c:pt>
                <c:pt idx="215">
                  <c:v>9.5</c:v>
                </c:pt>
                <c:pt idx="216">
                  <c:v>10.5</c:v>
                </c:pt>
                <c:pt idx="217">
                  <c:v>9.1999999999999993</c:v>
                </c:pt>
                <c:pt idx="218">
                  <c:v>9.4</c:v>
                </c:pt>
                <c:pt idx="219">
                  <c:v>9.3000000000000007</c:v>
                </c:pt>
                <c:pt idx="220">
                  <c:v>8.6999999999999993</c:v>
                </c:pt>
                <c:pt idx="221">
                  <c:v>9.4</c:v>
                </c:pt>
                <c:pt idx="222">
                  <c:v>9.3000000000000007</c:v>
                </c:pt>
                <c:pt idx="223">
                  <c:v>8.6</c:v>
                </c:pt>
                <c:pt idx="224">
                  <c:v>9.6</c:v>
                </c:pt>
                <c:pt idx="225">
                  <c:v>11.6</c:v>
                </c:pt>
                <c:pt idx="226">
                  <c:v>10.7</c:v>
                </c:pt>
                <c:pt idx="227">
                  <c:v>10.6</c:v>
                </c:pt>
                <c:pt idx="228">
                  <c:v>9.1</c:v>
                </c:pt>
                <c:pt idx="229">
                  <c:v>9.1999999999999993</c:v>
                </c:pt>
                <c:pt idx="230">
                  <c:v>9.9</c:v>
                </c:pt>
                <c:pt idx="231">
                  <c:v>9</c:v>
                </c:pt>
                <c:pt idx="232">
                  <c:v>8.5</c:v>
                </c:pt>
                <c:pt idx="233">
                  <c:v>8.1</c:v>
                </c:pt>
                <c:pt idx="234">
                  <c:v>8.6</c:v>
                </c:pt>
                <c:pt idx="235">
                  <c:v>8.6999999999999993</c:v>
                </c:pt>
                <c:pt idx="236">
                  <c:v>9.3000000000000007</c:v>
                </c:pt>
                <c:pt idx="237">
                  <c:v>10.9</c:v>
                </c:pt>
                <c:pt idx="238">
                  <c:v>11.7</c:v>
                </c:pt>
                <c:pt idx="239">
                  <c:v>10.1</c:v>
                </c:pt>
                <c:pt idx="240">
                  <c:v>10.5</c:v>
                </c:pt>
                <c:pt idx="241">
                  <c:v>9.6999999999999993</c:v>
                </c:pt>
                <c:pt idx="242">
                  <c:v>7.1</c:v>
                </c:pt>
                <c:pt idx="243">
                  <c:v>7.4</c:v>
                </c:pt>
                <c:pt idx="244">
                  <c:v>7.3</c:v>
                </c:pt>
                <c:pt idx="245">
                  <c:v>7.1</c:v>
                </c:pt>
                <c:pt idx="246">
                  <c:v>7.3</c:v>
                </c:pt>
                <c:pt idx="247">
                  <c:v>7.5</c:v>
                </c:pt>
                <c:pt idx="248">
                  <c:v>9</c:v>
                </c:pt>
                <c:pt idx="249">
                  <c:v>9.6999999999999993</c:v>
                </c:pt>
                <c:pt idx="250">
                  <c:v>9.1</c:v>
                </c:pt>
                <c:pt idx="251">
                  <c:v>10.3</c:v>
                </c:pt>
                <c:pt idx="252">
                  <c:v>11</c:v>
                </c:pt>
                <c:pt idx="253">
                  <c:v>9.6999999999999993</c:v>
                </c:pt>
                <c:pt idx="254">
                  <c:v>7.7</c:v>
                </c:pt>
                <c:pt idx="255">
                  <c:v>8.9</c:v>
                </c:pt>
                <c:pt idx="256">
                  <c:v>8.4</c:v>
                </c:pt>
                <c:pt idx="257">
                  <c:v>8.1999999999999993</c:v>
                </c:pt>
                <c:pt idx="258">
                  <c:v>8.1999999999999993</c:v>
                </c:pt>
                <c:pt idx="259">
                  <c:v>9.3000000000000007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9.3000000000000007</c:v>
                </c:pt>
                <c:pt idx="264">
                  <c:v>8.8000000000000007</c:v>
                </c:pt>
                <c:pt idx="265">
                  <c:v>7.1</c:v>
                </c:pt>
                <c:pt idx="266">
                  <c:v>5.8</c:v>
                </c:pt>
                <c:pt idx="267">
                  <c:v>5.3</c:v>
                </c:pt>
                <c:pt idx="268">
                  <c:v>5.7</c:v>
                </c:pt>
                <c:pt idx="269">
                  <c:v>5.5</c:v>
                </c:pt>
                <c:pt idx="270">
                  <c:v>5.7</c:v>
                </c:pt>
                <c:pt idx="271">
                  <c:v>5.7</c:v>
                </c:pt>
                <c:pt idx="272">
                  <c:v>6.7</c:v>
                </c:pt>
                <c:pt idx="273">
                  <c:v>7</c:v>
                </c:pt>
                <c:pt idx="274">
                  <c:v>7.4</c:v>
                </c:pt>
                <c:pt idx="275">
                  <c:v>7.3</c:v>
                </c:pt>
                <c:pt idx="276">
                  <c:v>7</c:v>
                </c:pt>
                <c:pt idx="277">
                  <c:v>6.6</c:v>
                </c:pt>
                <c:pt idx="278">
                  <c:v>5.4</c:v>
                </c:pt>
                <c:pt idx="279">
                  <c:v>6.2</c:v>
                </c:pt>
                <c:pt idx="280">
                  <c:v>5.7</c:v>
                </c:pt>
                <c:pt idx="281">
                  <c:v>5.9</c:v>
                </c:pt>
                <c:pt idx="282">
                  <c:v>5.2</c:v>
                </c:pt>
                <c:pt idx="283">
                  <c:v>5.8</c:v>
                </c:pt>
                <c:pt idx="284">
                  <c:v>7</c:v>
                </c:pt>
                <c:pt idx="285">
                  <c:v>7.2</c:v>
                </c:pt>
                <c:pt idx="286">
                  <c:v>6.5</c:v>
                </c:pt>
                <c:pt idx="287">
                  <c:v>5.9</c:v>
                </c:pt>
                <c:pt idx="288">
                  <c:v>6.3</c:v>
                </c:pt>
                <c:pt idx="289">
                  <c:v>6.1</c:v>
                </c:pt>
                <c:pt idx="290">
                  <c:v>4.5</c:v>
                </c:pt>
                <c:pt idx="291">
                  <c:v>5.3</c:v>
                </c:pt>
                <c:pt idx="292">
                  <c:v>5</c:v>
                </c:pt>
                <c:pt idx="293">
                  <c:v>5.3</c:v>
                </c:pt>
                <c:pt idx="294">
                  <c:v>5.5</c:v>
                </c:pt>
                <c:pt idx="295">
                  <c:v>5.9</c:v>
                </c:pt>
                <c:pt idx="296">
                  <c:v>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4D-4C14-9DFE-86C0B97591AB}"/>
            </c:ext>
          </c:extLst>
        </c:ser>
        <c:ser>
          <c:idx val="3"/>
          <c:order val="1"/>
          <c:tx>
            <c:v>30~39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Sheet1!$G$3:$G$299</c:f>
              <c:numCache>
                <c:formatCode>#,##0.0_ </c:formatCode>
                <c:ptCount val="297"/>
                <c:pt idx="0">
                  <c:v>5.8</c:v>
                </c:pt>
                <c:pt idx="1">
                  <c:v>5.3</c:v>
                </c:pt>
                <c:pt idx="2">
                  <c:v>5.2</c:v>
                </c:pt>
                <c:pt idx="3">
                  <c:v>4.3</c:v>
                </c:pt>
                <c:pt idx="4">
                  <c:v>4.2</c:v>
                </c:pt>
                <c:pt idx="5">
                  <c:v>3.8</c:v>
                </c:pt>
                <c:pt idx="6">
                  <c:v>3.6</c:v>
                </c:pt>
                <c:pt idx="7">
                  <c:v>4.2</c:v>
                </c:pt>
                <c:pt idx="8">
                  <c:v>4.5</c:v>
                </c:pt>
                <c:pt idx="9">
                  <c:v>4.2</c:v>
                </c:pt>
                <c:pt idx="10">
                  <c:v>3.5</c:v>
                </c:pt>
                <c:pt idx="11">
                  <c:v>3.6</c:v>
                </c:pt>
                <c:pt idx="12">
                  <c:v>3.3</c:v>
                </c:pt>
                <c:pt idx="13">
                  <c:v>3.1</c:v>
                </c:pt>
                <c:pt idx="14">
                  <c:v>3.4</c:v>
                </c:pt>
                <c:pt idx="15">
                  <c:v>3.6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3.7</c:v>
                </c:pt>
                <c:pt idx="20">
                  <c:v>4.3</c:v>
                </c:pt>
                <c:pt idx="21">
                  <c:v>4.0999999999999996</c:v>
                </c:pt>
                <c:pt idx="22">
                  <c:v>3.4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3.2</c:v>
                </c:pt>
                <c:pt idx="27">
                  <c:v>2.7</c:v>
                </c:pt>
                <c:pt idx="28">
                  <c:v>2.8</c:v>
                </c:pt>
                <c:pt idx="29">
                  <c:v>2.7</c:v>
                </c:pt>
                <c:pt idx="30">
                  <c:v>2.8</c:v>
                </c:pt>
                <c:pt idx="31">
                  <c:v>3.2</c:v>
                </c:pt>
                <c:pt idx="32">
                  <c:v>3.3</c:v>
                </c:pt>
                <c:pt idx="33">
                  <c:v>3.2</c:v>
                </c:pt>
                <c:pt idx="34">
                  <c:v>2.9</c:v>
                </c:pt>
                <c:pt idx="35">
                  <c:v>2.9</c:v>
                </c:pt>
                <c:pt idx="36">
                  <c:v>2.7</c:v>
                </c:pt>
                <c:pt idx="37">
                  <c:v>2.6</c:v>
                </c:pt>
                <c:pt idx="38">
                  <c:v>3.1</c:v>
                </c:pt>
                <c:pt idx="39">
                  <c:v>2.6</c:v>
                </c:pt>
                <c:pt idx="40">
                  <c:v>2.9</c:v>
                </c:pt>
                <c:pt idx="41">
                  <c:v>2.9</c:v>
                </c:pt>
                <c:pt idx="42">
                  <c:v>2.7</c:v>
                </c:pt>
                <c:pt idx="43">
                  <c:v>2.8</c:v>
                </c:pt>
                <c:pt idx="44">
                  <c:v>2.9</c:v>
                </c:pt>
                <c:pt idx="45">
                  <c:v>2.9</c:v>
                </c:pt>
                <c:pt idx="46">
                  <c:v>3</c:v>
                </c:pt>
                <c:pt idx="47">
                  <c:v>2.9</c:v>
                </c:pt>
                <c:pt idx="48">
                  <c:v>2.9</c:v>
                </c:pt>
                <c:pt idx="49">
                  <c:v>2.9</c:v>
                </c:pt>
                <c:pt idx="50">
                  <c:v>3.1</c:v>
                </c:pt>
                <c:pt idx="51">
                  <c:v>3.1</c:v>
                </c:pt>
                <c:pt idx="52">
                  <c:v>3.2</c:v>
                </c:pt>
                <c:pt idx="53">
                  <c:v>3</c:v>
                </c:pt>
                <c:pt idx="54">
                  <c:v>3</c:v>
                </c:pt>
                <c:pt idx="55">
                  <c:v>3.1</c:v>
                </c:pt>
                <c:pt idx="56">
                  <c:v>3.1</c:v>
                </c:pt>
                <c:pt idx="57">
                  <c:v>2.9</c:v>
                </c:pt>
                <c:pt idx="58">
                  <c:v>3.2</c:v>
                </c:pt>
                <c:pt idx="59">
                  <c:v>2.8</c:v>
                </c:pt>
                <c:pt idx="60">
                  <c:v>2.7</c:v>
                </c:pt>
                <c:pt idx="61">
                  <c:v>3.2</c:v>
                </c:pt>
                <c:pt idx="62">
                  <c:v>3.3</c:v>
                </c:pt>
                <c:pt idx="63">
                  <c:v>3.1</c:v>
                </c:pt>
                <c:pt idx="64">
                  <c:v>3.1</c:v>
                </c:pt>
                <c:pt idx="65">
                  <c:v>3</c:v>
                </c:pt>
                <c:pt idx="66">
                  <c:v>3.3</c:v>
                </c:pt>
                <c:pt idx="67">
                  <c:v>3.5</c:v>
                </c:pt>
                <c:pt idx="68">
                  <c:v>3.7</c:v>
                </c:pt>
                <c:pt idx="69">
                  <c:v>3.4</c:v>
                </c:pt>
                <c:pt idx="70">
                  <c:v>3.4</c:v>
                </c:pt>
                <c:pt idx="71">
                  <c:v>3.1</c:v>
                </c:pt>
                <c:pt idx="72">
                  <c:v>3</c:v>
                </c:pt>
                <c:pt idx="73">
                  <c:v>2.9</c:v>
                </c:pt>
                <c:pt idx="74">
                  <c:v>3.3</c:v>
                </c:pt>
                <c:pt idx="75">
                  <c:v>3.7</c:v>
                </c:pt>
                <c:pt idx="76">
                  <c:v>3.5</c:v>
                </c:pt>
                <c:pt idx="77">
                  <c:v>3.1</c:v>
                </c:pt>
                <c:pt idx="78">
                  <c:v>3.1</c:v>
                </c:pt>
                <c:pt idx="79">
                  <c:v>3.2</c:v>
                </c:pt>
                <c:pt idx="80">
                  <c:v>3.5</c:v>
                </c:pt>
                <c:pt idx="81">
                  <c:v>3.5</c:v>
                </c:pt>
                <c:pt idx="82">
                  <c:v>2.8</c:v>
                </c:pt>
                <c:pt idx="83">
                  <c:v>2.7</c:v>
                </c:pt>
                <c:pt idx="84">
                  <c:v>2.8</c:v>
                </c:pt>
                <c:pt idx="85">
                  <c:v>2.8</c:v>
                </c:pt>
                <c:pt idx="86">
                  <c:v>3.1</c:v>
                </c:pt>
                <c:pt idx="87">
                  <c:v>3.1</c:v>
                </c:pt>
                <c:pt idx="88">
                  <c:v>2.9</c:v>
                </c:pt>
                <c:pt idx="89">
                  <c:v>2.9</c:v>
                </c:pt>
                <c:pt idx="90">
                  <c:v>2.7</c:v>
                </c:pt>
                <c:pt idx="91">
                  <c:v>3.5</c:v>
                </c:pt>
                <c:pt idx="92">
                  <c:v>3.4</c:v>
                </c:pt>
                <c:pt idx="93">
                  <c:v>3.6</c:v>
                </c:pt>
                <c:pt idx="94">
                  <c:v>3.4</c:v>
                </c:pt>
                <c:pt idx="95">
                  <c:v>3.2</c:v>
                </c:pt>
                <c:pt idx="96">
                  <c:v>3.1</c:v>
                </c:pt>
                <c:pt idx="97">
                  <c:v>3</c:v>
                </c:pt>
                <c:pt idx="98">
                  <c:v>3.2</c:v>
                </c:pt>
                <c:pt idx="99">
                  <c:v>2.9</c:v>
                </c:pt>
                <c:pt idx="100">
                  <c:v>3</c:v>
                </c:pt>
                <c:pt idx="101">
                  <c:v>2.8</c:v>
                </c:pt>
                <c:pt idx="102">
                  <c:v>2.9</c:v>
                </c:pt>
                <c:pt idx="103">
                  <c:v>3.1</c:v>
                </c:pt>
                <c:pt idx="104">
                  <c:v>3.1</c:v>
                </c:pt>
                <c:pt idx="105">
                  <c:v>3.1</c:v>
                </c:pt>
                <c:pt idx="106">
                  <c:v>3</c:v>
                </c:pt>
                <c:pt idx="107">
                  <c:v>3.1</c:v>
                </c:pt>
                <c:pt idx="108">
                  <c:v>2.8</c:v>
                </c:pt>
                <c:pt idx="109">
                  <c:v>2.9</c:v>
                </c:pt>
                <c:pt idx="110">
                  <c:v>3.2</c:v>
                </c:pt>
                <c:pt idx="111">
                  <c:v>3.2</c:v>
                </c:pt>
                <c:pt idx="112">
                  <c:v>3.3</c:v>
                </c:pt>
                <c:pt idx="113">
                  <c:v>3.4</c:v>
                </c:pt>
                <c:pt idx="114">
                  <c:v>3.1</c:v>
                </c:pt>
                <c:pt idx="115">
                  <c:v>3.5</c:v>
                </c:pt>
                <c:pt idx="116">
                  <c:v>3.8</c:v>
                </c:pt>
                <c:pt idx="117">
                  <c:v>4</c:v>
                </c:pt>
                <c:pt idx="118">
                  <c:v>4.0999999999999996</c:v>
                </c:pt>
                <c:pt idx="119">
                  <c:v>3.7</c:v>
                </c:pt>
                <c:pt idx="120">
                  <c:v>3.8</c:v>
                </c:pt>
                <c:pt idx="121">
                  <c:v>3.6</c:v>
                </c:pt>
                <c:pt idx="122">
                  <c:v>3.7</c:v>
                </c:pt>
                <c:pt idx="123">
                  <c:v>3.3</c:v>
                </c:pt>
                <c:pt idx="124">
                  <c:v>3.3</c:v>
                </c:pt>
                <c:pt idx="125">
                  <c:v>3.4</c:v>
                </c:pt>
                <c:pt idx="126">
                  <c:v>3.4</c:v>
                </c:pt>
                <c:pt idx="127">
                  <c:v>3.8</c:v>
                </c:pt>
                <c:pt idx="128">
                  <c:v>4</c:v>
                </c:pt>
                <c:pt idx="129">
                  <c:v>3.8</c:v>
                </c:pt>
                <c:pt idx="130">
                  <c:v>3.8</c:v>
                </c:pt>
                <c:pt idx="131">
                  <c:v>3.4</c:v>
                </c:pt>
                <c:pt idx="132">
                  <c:v>3.4</c:v>
                </c:pt>
                <c:pt idx="133">
                  <c:v>3.4</c:v>
                </c:pt>
                <c:pt idx="134">
                  <c:v>3.7</c:v>
                </c:pt>
                <c:pt idx="135">
                  <c:v>3.5</c:v>
                </c:pt>
                <c:pt idx="136">
                  <c:v>3.4</c:v>
                </c:pt>
                <c:pt idx="137">
                  <c:v>3</c:v>
                </c:pt>
                <c:pt idx="138">
                  <c:v>3.2</c:v>
                </c:pt>
                <c:pt idx="139">
                  <c:v>3.6</c:v>
                </c:pt>
                <c:pt idx="140">
                  <c:v>4.2</c:v>
                </c:pt>
                <c:pt idx="141">
                  <c:v>4.0999999999999996</c:v>
                </c:pt>
                <c:pt idx="142">
                  <c:v>3.9</c:v>
                </c:pt>
                <c:pt idx="143">
                  <c:v>3.2</c:v>
                </c:pt>
                <c:pt idx="144">
                  <c:v>3.4</c:v>
                </c:pt>
                <c:pt idx="145">
                  <c:v>3.1</c:v>
                </c:pt>
                <c:pt idx="146">
                  <c:v>3.4</c:v>
                </c:pt>
                <c:pt idx="147">
                  <c:v>3.1</c:v>
                </c:pt>
                <c:pt idx="148">
                  <c:v>2.9</c:v>
                </c:pt>
                <c:pt idx="149">
                  <c:v>2.9</c:v>
                </c:pt>
                <c:pt idx="150">
                  <c:v>2.8</c:v>
                </c:pt>
                <c:pt idx="151">
                  <c:v>2.9</c:v>
                </c:pt>
                <c:pt idx="152">
                  <c:v>3.4</c:v>
                </c:pt>
                <c:pt idx="153">
                  <c:v>3.4</c:v>
                </c:pt>
                <c:pt idx="154">
                  <c:v>3.3</c:v>
                </c:pt>
                <c:pt idx="155">
                  <c:v>3.1</c:v>
                </c:pt>
                <c:pt idx="156">
                  <c:v>3</c:v>
                </c:pt>
                <c:pt idx="157">
                  <c:v>2.9</c:v>
                </c:pt>
                <c:pt idx="158">
                  <c:v>2.8</c:v>
                </c:pt>
                <c:pt idx="159">
                  <c:v>2.7</c:v>
                </c:pt>
                <c:pt idx="160">
                  <c:v>2.7</c:v>
                </c:pt>
                <c:pt idx="161">
                  <c:v>2.8</c:v>
                </c:pt>
                <c:pt idx="162">
                  <c:v>2.7</c:v>
                </c:pt>
                <c:pt idx="163">
                  <c:v>3.3</c:v>
                </c:pt>
                <c:pt idx="164">
                  <c:v>3.5</c:v>
                </c:pt>
                <c:pt idx="165">
                  <c:v>3.2</c:v>
                </c:pt>
                <c:pt idx="166">
                  <c:v>3.1</c:v>
                </c:pt>
                <c:pt idx="167">
                  <c:v>3</c:v>
                </c:pt>
                <c:pt idx="168">
                  <c:v>3</c:v>
                </c:pt>
                <c:pt idx="169">
                  <c:v>3</c:v>
                </c:pt>
                <c:pt idx="170">
                  <c:v>3.1</c:v>
                </c:pt>
                <c:pt idx="171">
                  <c:v>2.5</c:v>
                </c:pt>
                <c:pt idx="172">
                  <c:v>2.6</c:v>
                </c:pt>
                <c:pt idx="173">
                  <c:v>2.6</c:v>
                </c:pt>
                <c:pt idx="174">
                  <c:v>2.7</c:v>
                </c:pt>
                <c:pt idx="175">
                  <c:v>2.6</c:v>
                </c:pt>
                <c:pt idx="176">
                  <c:v>3.6</c:v>
                </c:pt>
                <c:pt idx="177">
                  <c:v>3.4</c:v>
                </c:pt>
                <c:pt idx="178">
                  <c:v>3.6</c:v>
                </c:pt>
                <c:pt idx="179">
                  <c:v>3.3</c:v>
                </c:pt>
                <c:pt idx="180">
                  <c:v>3.3</c:v>
                </c:pt>
                <c:pt idx="181">
                  <c:v>3.2</c:v>
                </c:pt>
                <c:pt idx="182">
                  <c:v>3.1</c:v>
                </c:pt>
                <c:pt idx="183">
                  <c:v>2.8</c:v>
                </c:pt>
                <c:pt idx="184">
                  <c:v>3</c:v>
                </c:pt>
                <c:pt idx="185">
                  <c:v>2.6</c:v>
                </c:pt>
                <c:pt idx="186">
                  <c:v>2.7</c:v>
                </c:pt>
                <c:pt idx="187">
                  <c:v>2.8</c:v>
                </c:pt>
                <c:pt idx="188">
                  <c:v>3.3</c:v>
                </c:pt>
                <c:pt idx="189">
                  <c:v>3.3</c:v>
                </c:pt>
                <c:pt idx="190">
                  <c:v>3.6</c:v>
                </c:pt>
                <c:pt idx="191">
                  <c:v>3.1</c:v>
                </c:pt>
                <c:pt idx="192">
                  <c:v>3.3</c:v>
                </c:pt>
                <c:pt idx="193">
                  <c:v>2.9</c:v>
                </c:pt>
                <c:pt idx="194">
                  <c:v>3</c:v>
                </c:pt>
                <c:pt idx="195">
                  <c:v>3.1</c:v>
                </c:pt>
                <c:pt idx="196">
                  <c:v>2.9</c:v>
                </c:pt>
                <c:pt idx="197">
                  <c:v>2.9</c:v>
                </c:pt>
                <c:pt idx="198">
                  <c:v>2.7</c:v>
                </c:pt>
                <c:pt idx="199">
                  <c:v>2.7</c:v>
                </c:pt>
                <c:pt idx="200">
                  <c:v>3.4</c:v>
                </c:pt>
                <c:pt idx="201">
                  <c:v>3.3</c:v>
                </c:pt>
                <c:pt idx="202">
                  <c:v>3.3</c:v>
                </c:pt>
                <c:pt idx="203">
                  <c:v>3.1</c:v>
                </c:pt>
                <c:pt idx="204">
                  <c:v>3.1</c:v>
                </c:pt>
                <c:pt idx="205">
                  <c:v>3.1</c:v>
                </c:pt>
                <c:pt idx="206">
                  <c:v>3.2</c:v>
                </c:pt>
                <c:pt idx="207">
                  <c:v>3.2</c:v>
                </c:pt>
                <c:pt idx="208">
                  <c:v>3.3</c:v>
                </c:pt>
                <c:pt idx="209">
                  <c:v>3</c:v>
                </c:pt>
                <c:pt idx="210">
                  <c:v>3</c:v>
                </c:pt>
                <c:pt idx="211">
                  <c:v>3.3</c:v>
                </c:pt>
                <c:pt idx="212">
                  <c:v>3.7</c:v>
                </c:pt>
                <c:pt idx="213">
                  <c:v>3.8</c:v>
                </c:pt>
                <c:pt idx="214">
                  <c:v>4</c:v>
                </c:pt>
                <c:pt idx="215">
                  <c:v>3.1</c:v>
                </c:pt>
                <c:pt idx="216">
                  <c:v>3.2</c:v>
                </c:pt>
                <c:pt idx="217">
                  <c:v>2.9</c:v>
                </c:pt>
                <c:pt idx="218">
                  <c:v>3.3</c:v>
                </c:pt>
                <c:pt idx="219">
                  <c:v>2.8</c:v>
                </c:pt>
                <c:pt idx="220">
                  <c:v>3</c:v>
                </c:pt>
                <c:pt idx="221">
                  <c:v>2.9</c:v>
                </c:pt>
                <c:pt idx="222">
                  <c:v>3</c:v>
                </c:pt>
                <c:pt idx="223">
                  <c:v>3.1</c:v>
                </c:pt>
                <c:pt idx="224">
                  <c:v>3.2</c:v>
                </c:pt>
                <c:pt idx="225">
                  <c:v>3.7</c:v>
                </c:pt>
                <c:pt idx="226">
                  <c:v>3.7</c:v>
                </c:pt>
                <c:pt idx="227">
                  <c:v>3.7</c:v>
                </c:pt>
                <c:pt idx="228">
                  <c:v>3.5</c:v>
                </c:pt>
                <c:pt idx="229">
                  <c:v>3.5</c:v>
                </c:pt>
                <c:pt idx="230">
                  <c:v>3.7</c:v>
                </c:pt>
                <c:pt idx="231">
                  <c:v>3.6</c:v>
                </c:pt>
                <c:pt idx="232">
                  <c:v>3.3</c:v>
                </c:pt>
                <c:pt idx="233">
                  <c:v>2.9</c:v>
                </c:pt>
                <c:pt idx="234">
                  <c:v>2.8</c:v>
                </c:pt>
                <c:pt idx="235">
                  <c:v>3</c:v>
                </c:pt>
                <c:pt idx="236">
                  <c:v>3.5</c:v>
                </c:pt>
                <c:pt idx="237">
                  <c:v>3.7</c:v>
                </c:pt>
                <c:pt idx="238">
                  <c:v>4</c:v>
                </c:pt>
                <c:pt idx="239">
                  <c:v>3.7</c:v>
                </c:pt>
                <c:pt idx="240">
                  <c:v>3.7</c:v>
                </c:pt>
                <c:pt idx="241">
                  <c:v>3.7</c:v>
                </c:pt>
                <c:pt idx="242">
                  <c:v>3</c:v>
                </c:pt>
                <c:pt idx="243">
                  <c:v>2.8</c:v>
                </c:pt>
                <c:pt idx="244">
                  <c:v>3</c:v>
                </c:pt>
                <c:pt idx="245">
                  <c:v>2.9</c:v>
                </c:pt>
                <c:pt idx="246">
                  <c:v>2.7</c:v>
                </c:pt>
                <c:pt idx="247">
                  <c:v>2.9</c:v>
                </c:pt>
                <c:pt idx="248">
                  <c:v>3.3</c:v>
                </c:pt>
                <c:pt idx="249">
                  <c:v>3.3</c:v>
                </c:pt>
                <c:pt idx="250">
                  <c:v>3.5</c:v>
                </c:pt>
                <c:pt idx="251">
                  <c:v>3.9</c:v>
                </c:pt>
                <c:pt idx="252">
                  <c:v>3.7</c:v>
                </c:pt>
                <c:pt idx="253">
                  <c:v>3.4</c:v>
                </c:pt>
                <c:pt idx="254">
                  <c:v>2.9</c:v>
                </c:pt>
                <c:pt idx="255">
                  <c:v>3.6</c:v>
                </c:pt>
                <c:pt idx="256">
                  <c:v>4</c:v>
                </c:pt>
                <c:pt idx="257">
                  <c:v>3.7</c:v>
                </c:pt>
                <c:pt idx="258">
                  <c:v>3.8</c:v>
                </c:pt>
                <c:pt idx="259">
                  <c:v>4.3</c:v>
                </c:pt>
                <c:pt idx="260">
                  <c:v>4</c:v>
                </c:pt>
                <c:pt idx="261">
                  <c:v>4.0999999999999996</c:v>
                </c:pt>
                <c:pt idx="262">
                  <c:v>3.6</c:v>
                </c:pt>
                <c:pt idx="263">
                  <c:v>3.3</c:v>
                </c:pt>
                <c:pt idx="264">
                  <c:v>3</c:v>
                </c:pt>
                <c:pt idx="265">
                  <c:v>3</c:v>
                </c:pt>
                <c:pt idx="266">
                  <c:v>2.8</c:v>
                </c:pt>
                <c:pt idx="267">
                  <c:v>2.5</c:v>
                </c:pt>
                <c:pt idx="268">
                  <c:v>3</c:v>
                </c:pt>
                <c:pt idx="269">
                  <c:v>2.8</c:v>
                </c:pt>
                <c:pt idx="270">
                  <c:v>2.6</c:v>
                </c:pt>
                <c:pt idx="271">
                  <c:v>2.6</c:v>
                </c:pt>
                <c:pt idx="272">
                  <c:v>2.6</c:v>
                </c:pt>
                <c:pt idx="273">
                  <c:v>2.6</c:v>
                </c:pt>
                <c:pt idx="274">
                  <c:v>3</c:v>
                </c:pt>
                <c:pt idx="275">
                  <c:v>3.2</c:v>
                </c:pt>
                <c:pt idx="276">
                  <c:v>3.1</c:v>
                </c:pt>
                <c:pt idx="277">
                  <c:v>3</c:v>
                </c:pt>
                <c:pt idx="278">
                  <c:v>2.6</c:v>
                </c:pt>
                <c:pt idx="279">
                  <c:v>2.6</c:v>
                </c:pt>
                <c:pt idx="280">
                  <c:v>2.7</c:v>
                </c:pt>
                <c:pt idx="281">
                  <c:v>2.5</c:v>
                </c:pt>
                <c:pt idx="282">
                  <c:v>2.2999999999999998</c:v>
                </c:pt>
                <c:pt idx="283">
                  <c:v>2.6</c:v>
                </c:pt>
                <c:pt idx="284">
                  <c:v>2.7</c:v>
                </c:pt>
                <c:pt idx="285">
                  <c:v>3</c:v>
                </c:pt>
                <c:pt idx="286">
                  <c:v>3</c:v>
                </c:pt>
                <c:pt idx="287">
                  <c:v>2.6</c:v>
                </c:pt>
                <c:pt idx="288">
                  <c:v>2.7</c:v>
                </c:pt>
                <c:pt idx="289">
                  <c:v>2.7</c:v>
                </c:pt>
                <c:pt idx="290">
                  <c:v>2.2999999999999998</c:v>
                </c:pt>
                <c:pt idx="291">
                  <c:v>2.4</c:v>
                </c:pt>
                <c:pt idx="292">
                  <c:v>2.2999999999999998</c:v>
                </c:pt>
                <c:pt idx="293">
                  <c:v>2.5</c:v>
                </c:pt>
                <c:pt idx="294">
                  <c:v>2.6</c:v>
                </c:pt>
                <c:pt idx="295">
                  <c:v>2.8</c:v>
                </c:pt>
                <c:pt idx="296">
                  <c:v>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4D-4C14-9DFE-86C0B97591AB}"/>
            </c:ext>
          </c:extLst>
        </c:ser>
        <c:ser>
          <c:idx val="5"/>
          <c:order val="2"/>
          <c:tx>
            <c:v>40~49</c:v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Sheet1!$I$3:$I$299</c:f>
              <c:numCache>
                <c:formatCode>#,##0.0_ </c:formatCode>
                <c:ptCount val="297"/>
                <c:pt idx="0">
                  <c:v>5.6</c:v>
                </c:pt>
                <c:pt idx="1">
                  <c:v>5.4</c:v>
                </c:pt>
                <c:pt idx="2">
                  <c:v>5.2</c:v>
                </c:pt>
                <c:pt idx="3">
                  <c:v>4.4000000000000004</c:v>
                </c:pt>
                <c:pt idx="4">
                  <c:v>3.9</c:v>
                </c:pt>
                <c:pt idx="5">
                  <c:v>3.9</c:v>
                </c:pt>
                <c:pt idx="6">
                  <c:v>3.8</c:v>
                </c:pt>
                <c:pt idx="7">
                  <c:v>4</c:v>
                </c:pt>
                <c:pt idx="8">
                  <c:v>4.5</c:v>
                </c:pt>
                <c:pt idx="9">
                  <c:v>3.9</c:v>
                </c:pt>
                <c:pt idx="10">
                  <c:v>3.6</c:v>
                </c:pt>
                <c:pt idx="11">
                  <c:v>3.4</c:v>
                </c:pt>
                <c:pt idx="12">
                  <c:v>3.3</c:v>
                </c:pt>
                <c:pt idx="13">
                  <c:v>3.1</c:v>
                </c:pt>
                <c:pt idx="14">
                  <c:v>3.2</c:v>
                </c:pt>
                <c:pt idx="15">
                  <c:v>3.2</c:v>
                </c:pt>
                <c:pt idx="16">
                  <c:v>3.1</c:v>
                </c:pt>
                <c:pt idx="17">
                  <c:v>3.2</c:v>
                </c:pt>
                <c:pt idx="18">
                  <c:v>3.5</c:v>
                </c:pt>
                <c:pt idx="19">
                  <c:v>4.2</c:v>
                </c:pt>
                <c:pt idx="20">
                  <c:v>4.5</c:v>
                </c:pt>
                <c:pt idx="21">
                  <c:v>4</c:v>
                </c:pt>
                <c:pt idx="22">
                  <c:v>3.3</c:v>
                </c:pt>
                <c:pt idx="23">
                  <c:v>2.7</c:v>
                </c:pt>
                <c:pt idx="24">
                  <c:v>2.4</c:v>
                </c:pt>
                <c:pt idx="25">
                  <c:v>2.6</c:v>
                </c:pt>
                <c:pt idx="26">
                  <c:v>2.9</c:v>
                </c:pt>
                <c:pt idx="27">
                  <c:v>2.5</c:v>
                </c:pt>
                <c:pt idx="28">
                  <c:v>2.2999999999999998</c:v>
                </c:pt>
                <c:pt idx="29">
                  <c:v>2.2000000000000002</c:v>
                </c:pt>
                <c:pt idx="30">
                  <c:v>2.2000000000000002</c:v>
                </c:pt>
                <c:pt idx="31">
                  <c:v>2.4</c:v>
                </c:pt>
                <c:pt idx="32">
                  <c:v>2.5</c:v>
                </c:pt>
                <c:pt idx="33">
                  <c:v>2.5</c:v>
                </c:pt>
                <c:pt idx="34">
                  <c:v>2.1</c:v>
                </c:pt>
                <c:pt idx="35">
                  <c:v>2</c:v>
                </c:pt>
                <c:pt idx="36">
                  <c:v>1.8</c:v>
                </c:pt>
                <c:pt idx="37">
                  <c:v>1.8</c:v>
                </c:pt>
                <c:pt idx="38">
                  <c:v>2.1</c:v>
                </c:pt>
                <c:pt idx="39">
                  <c:v>1.8</c:v>
                </c:pt>
                <c:pt idx="40">
                  <c:v>1.7</c:v>
                </c:pt>
                <c:pt idx="41">
                  <c:v>1.6</c:v>
                </c:pt>
                <c:pt idx="42">
                  <c:v>1.7</c:v>
                </c:pt>
                <c:pt idx="43">
                  <c:v>2</c:v>
                </c:pt>
                <c:pt idx="44">
                  <c:v>2.1</c:v>
                </c:pt>
                <c:pt idx="45">
                  <c:v>2.2000000000000002</c:v>
                </c:pt>
                <c:pt idx="46">
                  <c:v>2.1</c:v>
                </c:pt>
                <c:pt idx="47">
                  <c:v>2.2000000000000002</c:v>
                </c:pt>
                <c:pt idx="48">
                  <c:v>2.2000000000000002</c:v>
                </c:pt>
                <c:pt idx="49">
                  <c:v>2.2000000000000002</c:v>
                </c:pt>
                <c:pt idx="50">
                  <c:v>2.5</c:v>
                </c:pt>
                <c:pt idx="51">
                  <c:v>2.2000000000000002</c:v>
                </c:pt>
                <c:pt idx="52">
                  <c:v>2.1</c:v>
                </c:pt>
                <c:pt idx="53">
                  <c:v>2.2000000000000002</c:v>
                </c:pt>
                <c:pt idx="54">
                  <c:v>2.2000000000000002</c:v>
                </c:pt>
                <c:pt idx="55">
                  <c:v>2.2000000000000002</c:v>
                </c:pt>
                <c:pt idx="56">
                  <c:v>2.6</c:v>
                </c:pt>
                <c:pt idx="57">
                  <c:v>2.8</c:v>
                </c:pt>
                <c:pt idx="58">
                  <c:v>2.2999999999999998</c:v>
                </c:pt>
                <c:pt idx="59">
                  <c:v>2.2000000000000002</c:v>
                </c:pt>
                <c:pt idx="60">
                  <c:v>2</c:v>
                </c:pt>
                <c:pt idx="61">
                  <c:v>2.2999999999999998</c:v>
                </c:pt>
                <c:pt idx="62">
                  <c:v>2.5</c:v>
                </c:pt>
                <c:pt idx="63">
                  <c:v>2.2000000000000002</c:v>
                </c:pt>
                <c:pt idx="64">
                  <c:v>2.1</c:v>
                </c:pt>
                <c:pt idx="65">
                  <c:v>2.2000000000000002</c:v>
                </c:pt>
                <c:pt idx="66">
                  <c:v>2.2000000000000002</c:v>
                </c:pt>
                <c:pt idx="67">
                  <c:v>2.8</c:v>
                </c:pt>
                <c:pt idx="68">
                  <c:v>2.9</c:v>
                </c:pt>
                <c:pt idx="69">
                  <c:v>2.8</c:v>
                </c:pt>
                <c:pt idx="70">
                  <c:v>2.5</c:v>
                </c:pt>
                <c:pt idx="71">
                  <c:v>2.5</c:v>
                </c:pt>
                <c:pt idx="72">
                  <c:v>2.5</c:v>
                </c:pt>
                <c:pt idx="73">
                  <c:v>2.5</c:v>
                </c:pt>
                <c:pt idx="74">
                  <c:v>2.4</c:v>
                </c:pt>
                <c:pt idx="75">
                  <c:v>2.4</c:v>
                </c:pt>
                <c:pt idx="76">
                  <c:v>2.7</c:v>
                </c:pt>
                <c:pt idx="77">
                  <c:v>2.1</c:v>
                </c:pt>
                <c:pt idx="78">
                  <c:v>2.2000000000000002</c:v>
                </c:pt>
                <c:pt idx="79">
                  <c:v>2.4</c:v>
                </c:pt>
                <c:pt idx="80">
                  <c:v>2.6</c:v>
                </c:pt>
                <c:pt idx="81">
                  <c:v>2.7</c:v>
                </c:pt>
                <c:pt idx="82">
                  <c:v>2.5</c:v>
                </c:pt>
                <c:pt idx="83">
                  <c:v>2.2000000000000002</c:v>
                </c:pt>
                <c:pt idx="84">
                  <c:v>2.2999999999999998</c:v>
                </c:pt>
                <c:pt idx="85">
                  <c:v>2.2999999999999998</c:v>
                </c:pt>
                <c:pt idx="86">
                  <c:v>2.5</c:v>
                </c:pt>
                <c:pt idx="87">
                  <c:v>2.1</c:v>
                </c:pt>
                <c:pt idx="88">
                  <c:v>2.1</c:v>
                </c:pt>
                <c:pt idx="89">
                  <c:v>2</c:v>
                </c:pt>
                <c:pt idx="90">
                  <c:v>2.1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2.2000000000000002</c:v>
                </c:pt>
                <c:pt idx="94">
                  <c:v>2</c:v>
                </c:pt>
                <c:pt idx="95">
                  <c:v>1.9</c:v>
                </c:pt>
                <c:pt idx="96">
                  <c:v>1.9</c:v>
                </c:pt>
                <c:pt idx="97">
                  <c:v>1.9</c:v>
                </c:pt>
                <c:pt idx="98">
                  <c:v>2.2000000000000002</c:v>
                </c:pt>
                <c:pt idx="99">
                  <c:v>1.9</c:v>
                </c:pt>
                <c:pt idx="100">
                  <c:v>1.9</c:v>
                </c:pt>
                <c:pt idx="101">
                  <c:v>1.9</c:v>
                </c:pt>
                <c:pt idx="102">
                  <c:v>1.9</c:v>
                </c:pt>
                <c:pt idx="103">
                  <c:v>2.2000000000000002</c:v>
                </c:pt>
                <c:pt idx="104">
                  <c:v>2.6</c:v>
                </c:pt>
                <c:pt idx="105">
                  <c:v>2.4</c:v>
                </c:pt>
                <c:pt idx="106">
                  <c:v>2.2000000000000002</c:v>
                </c:pt>
                <c:pt idx="107">
                  <c:v>2</c:v>
                </c:pt>
                <c:pt idx="108">
                  <c:v>1.9</c:v>
                </c:pt>
                <c:pt idx="109">
                  <c:v>2</c:v>
                </c:pt>
                <c:pt idx="110">
                  <c:v>2.1</c:v>
                </c:pt>
                <c:pt idx="111">
                  <c:v>2</c:v>
                </c:pt>
                <c:pt idx="112">
                  <c:v>2</c:v>
                </c:pt>
                <c:pt idx="113">
                  <c:v>1.9</c:v>
                </c:pt>
                <c:pt idx="114">
                  <c:v>2.1</c:v>
                </c:pt>
                <c:pt idx="115">
                  <c:v>2.2000000000000002</c:v>
                </c:pt>
                <c:pt idx="116">
                  <c:v>2.5</c:v>
                </c:pt>
                <c:pt idx="117">
                  <c:v>2.9</c:v>
                </c:pt>
                <c:pt idx="118">
                  <c:v>2.6</c:v>
                </c:pt>
                <c:pt idx="119">
                  <c:v>2.8</c:v>
                </c:pt>
                <c:pt idx="120">
                  <c:v>2.5</c:v>
                </c:pt>
                <c:pt idx="121">
                  <c:v>2.2999999999999998</c:v>
                </c:pt>
                <c:pt idx="122">
                  <c:v>2.5</c:v>
                </c:pt>
                <c:pt idx="123">
                  <c:v>2.2999999999999998</c:v>
                </c:pt>
                <c:pt idx="124">
                  <c:v>2.2000000000000002</c:v>
                </c:pt>
                <c:pt idx="125">
                  <c:v>2.2999999999999998</c:v>
                </c:pt>
                <c:pt idx="126">
                  <c:v>2.2999999999999998</c:v>
                </c:pt>
                <c:pt idx="127">
                  <c:v>2.9</c:v>
                </c:pt>
                <c:pt idx="128">
                  <c:v>3</c:v>
                </c:pt>
                <c:pt idx="129">
                  <c:v>2.9</c:v>
                </c:pt>
                <c:pt idx="130">
                  <c:v>2.4</c:v>
                </c:pt>
                <c:pt idx="131">
                  <c:v>2.2000000000000002</c:v>
                </c:pt>
                <c:pt idx="132">
                  <c:v>2.2000000000000002</c:v>
                </c:pt>
                <c:pt idx="133">
                  <c:v>2.4</c:v>
                </c:pt>
                <c:pt idx="134">
                  <c:v>2.2999999999999998</c:v>
                </c:pt>
                <c:pt idx="135">
                  <c:v>2.7</c:v>
                </c:pt>
                <c:pt idx="136">
                  <c:v>2.4</c:v>
                </c:pt>
                <c:pt idx="137">
                  <c:v>2.1</c:v>
                </c:pt>
                <c:pt idx="138">
                  <c:v>2.2000000000000002</c:v>
                </c:pt>
                <c:pt idx="139">
                  <c:v>2.1</c:v>
                </c:pt>
                <c:pt idx="140">
                  <c:v>2.7</c:v>
                </c:pt>
                <c:pt idx="141">
                  <c:v>2.6</c:v>
                </c:pt>
                <c:pt idx="142">
                  <c:v>2.2999999999999998</c:v>
                </c:pt>
                <c:pt idx="143">
                  <c:v>2</c:v>
                </c:pt>
                <c:pt idx="144">
                  <c:v>2.1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1.9</c:v>
                </c:pt>
                <c:pt idx="150">
                  <c:v>1.8</c:v>
                </c:pt>
                <c:pt idx="151">
                  <c:v>2.2999999999999998</c:v>
                </c:pt>
                <c:pt idx="152">
                  <c:v>2.6</c:v>
                </c:pt>
                <c:pt idx="153">
                  <c:v>2.4</c:v>
                </c:pt>
                <c:pt idx="154">
                  <c:v>2.1</c:v>
                </c:pt>
                <c:pt idx="155">
                  <c:v>1.8</c:v>
                </c:pt>
                <c:pt idx="156">
                  <c:v>2.1</c:v>
                </c:pt>
                <c:pt idx="157">
                  <c:v>1.8</c:v>
                </c:pt>
                <c:pt idx="158">
                  <c:v>2</c:v>
                </c:pt>
                <c:pt idx="159">
                  <c:v>2.1</c:v>
                </c:pt>
                <c:pt idx="160">
                  <c:v>1.8</c:v>
                </c:pt>
                <c:pt idx="161">
                  <c:v>1.9</c:v>
                </c:pt>
                <c:pt idx="162">
                  <c:v>1.7</c:v>
                </c:pt>
                <c:pt idx="163">
                  <c:v>2</c:v>
                </c:pt>
                <c:pt idx="164">
                  <c:v>2.1</c:v>
                </c:pt>
                <c:pt idx="165">
                  <c:v>2.2999999999999998</c:v>
                </c:pt>
                <c:pt idx="166">
                  <c:v>2.2000000000000002</c:v>
                </c:pt>
                <c:pt idx="167">
                  <c:v>2.1</c:v>
                </c:pt>
                <c:pt idx="168">
                  <c:v>2.1</c:v>
                </c:pt>
                <c:pt idx="169">
                  <c:v>2.1</c:v>
                </c:pt>
                <c:pt idx="170">
                  <c:v>2</c:v>
                </c:pt>
                <c:pt idx="171">
                  <c:v>1.7</c:v>
                </c:pt>
                <c:pt idx="172">
                  <c:v>1.7</c:v>
                </c:pt>
                <c:pt idx="173">
                  <c:v>1.6</c:v>
                </c:pt>
                <c:pt idx="174">
                  <c:v>1.8</c:v>
                </c:pt>
                <c:pt idx="175">
                  <c:v>2</c:v>
                </c:pt>
                <c:pt idx="176">
                  <c:v>2.4</c:v>
                </c:pt>
                <c:pt idx="177">
                  <c:v>2.4</c:v>
                </c:pt>
                <c:pt idx="178">
                  <c:v>2.6</c:v>
                </c:pt>
                <c:pt idx="179">
                  <c:v>2.6</c:v>
                </c:pt>
                <c:pt idx="180">
                  <c:v>2.1</c:v>
                </c:pt>
                <c:pt idx="181">
                  <c:v>2.1</c:v>
                </c:pt>
                <c:pt idx="182">
                  <c:v>2.2000000000000002</c:v>
                </c:pt>
                <c:pt idx="183">
                  <c:v>2</c:v>
                </c:pt>
                <c:pt idx="184">
                  <c:v>2</c:v>
                </c:pt>
                <c:pt idx="185">
                  <c:v>2.2000000000000002</c:v>
                </c:pt>
                <c:pt idx="186">
                  <c:v>2.2000000000000002</c:v>
                </c:pt>
                <c:pt idx="187">
                  <c:v>2.2000000000000002</c:v>
                </c:pt>
                <c:pt idx="188">
                  <c:v>2.5</c:v>
                </c:pt>
                <c:pt idx="189">
                  <c:v>2.6</c:v>
                </c:pt>
                <c:pt idx="190">
                  <c:v>2.4</c:v>
                </c:pt>
                <c:pt idx="191">
                  <c:v>2.7</c:v>
                </c:pt>
                <c:pt idx="192">
                  <c:v>2.2999999999999998</c:v>
                </c:pt>
                <c:pt idx="193">
                  <c:v>2.4</c:v>
                </c:pt>
                <c:pt idx="194">
                  <c:v>2.5</c:v>
                </c:pt>
                <c:pt idx="195">
                  <c:v>2.1</c:v>
                </c:pt>
                <c:pt idx="196">
                  <c:v>2</c:v>
                </c:pt>
                <c:pt idx="197">
                  <c:v>1.8</c:v>
                </c:pt>
                <c:pt idx="198">
                  <c:v>2.2000000000000002</c:v>
                </c:pt>
                <c:pt idx="199">
                  <c:v>2.1</c:v>
                </c:pt>
                <c:pt idx="200">
                  <c:v>2.7</c:v>
                </c:pt>
                <c:pt idx="201">
                  <c:v>2.5</c:v>
                </c:pt>
                <c:pt idx="202">
                  <c:v>2.2999999999999998</c:v>
                </c:pt>
                <c:pt idx="203">
                  <c:v>2.2000000000000002</c:v>
                </c:pt>
                <c:pt idx="204">
                  <c:v>1.9</c:v>
                </c:pt>
                <c:pt idx="205">
                  <c:v>2</c:v>
                </c:pt>
                <c:pt idx="206">
                  <c:v>2.1</c:v>
                </c:pt>
                <c:pt idx="207">
                  <c:v>2.1</c:v>
                </c:pt>
                <c:pt idx="208">
                  <c:v>2</c:v>
                </c:pt>
                <c:pt idx="209">
                  <c:v>1.7</c:v>
                </c:pt>
                <c:pt idx="210">
                  <c:v>1.9</c:v>
                </c:pt>
                <c:pt idx="211">
                  <c:v>2.1</c:v>
                </c:pt>
                <c:pt idx="212">
                  <c:v>2.6</c:v>
                </c:pt>
                <c:pt idx="213">
                  <c:v>2.5</c:v>
                </c:pt>
                <c:pt idx="214">
                  <c:v>2.7</c:v>
                </c:pt>
                <c:pt idx="215">
                  <c:v>2.2999999999999998</c:v>
                </c:pt>
                <c:pt idx="216">
                  <c:v>2.1</c:v>
                </c:pt>
                <c:pt idx="217">
                  <c:v>1.9</c:v>
                </c:pt>
                <c:pt idx="218">
                  <c:v>2.1</c:v>
                </c:pt>
                <c:pt idx="219">
                  <c:v>1.9</c:v>
                </c:pt>
                <c:pt idx="220">
                  <c:v>1.8</c:v>
                </c:pt>
                <c:pt idx="221">
                  <c:v>1.8</c:v>
                </c:pt>
                <c:pt idx="222">
                  <c:v>1.8</c:v>
                </c:pt>
                <c:pt idx="223">
                  <c:v>2.2000000000000002</c:v>
                </c:pt>
                <c:pt idx="224">
                  <c:v>2.6</c:v>
                </c:pt>
                <c:pt idx="225">
                  <c:v>2.8</c:v>
                </c:pt>
                <c:pt idx="226">
                  <c:v>2.7</c:v>
                </c:pt>
                <c:pt idx="227">
                  <c:v>2.4</c:v>
                </c:pt>
                <c:pt idx="228">
                  <c:v>2.2999999999999998</c:v>
                </c:pt>
                <c:pt idx="229">
                  <c:v>2.5</c:v>
                </c:pt>
                <c:pt idx="230">
                  <c:v>2.7</c:v>
                </c:pt>
                <c:pt idx="231">
                  <c:v>2.4</c:v>
                </c:pt>
                <c:pt idx="232">
                  <c:v>2.4</c:v>
                </c:pt>
                <c:pt idx="233">
                  <c:v>2.2000000000000002</c:v>
                </c:pt>
                <c:pt idx="234">
                  <c:v>2.2999999999999998</c:v>
                </c:pt>
                <c:pt idx="235">
                  <c:v>2.6</c:v>
                </c:pt>
                <c:pt idx="236">
                  <c:v>2.8</c:v>
                </c:pt>
                <c:pt idx="237">
                  <c:v>2.5</c:v>
                </c:pt>
                <c:pt idx="238">
                  <c:v>2.5</c:v>
                </c:pt>
                <c:pt idx="239">
                  <c:v>2.4</c:v>
                </c:pt>
                <c:pt idx="240">
                  <c:v>2.4</c:v>
                </c:pt>
                <c:pt idx="241">
                  <c:v>2.2999999999999998</c:v>
                </c:pt>
                <c:pt idx="242">
                  <c:v>1.9</c:v>
                </c:pt>
                <c:pt idx="243">
                  <c:v>2.2000000000000002</c:v>
                </c:pt>
                <c:pt idx="244">
                  <c:v>1.9</c:v>
                </c:pt>
                <c:pt idx="245">
                  <c:v>2.1</c:v>
                </c:pt>
                <c:pt idx="246">
                  <c:v>1.9</c:v>
                </c:pt>
                <c:pt idx="247">
                  <c:v>2</c:v>
                </c:pt>
                <c:pt idx="248">
                  <c:v>2.4</c:v>
                </c:pt>
                <c:pt idx="249">
                  <c:v>2.7</c:v>
                </c:pt>
                <c:pt idx="250">
                  <c:v>2.8</c:v>
                </c:pt>
                <c:pt idx="251">
                  <c:v>2.9</c:v>
                </c:pt>
                <c:pt idx="252">
                  <c:v>2.8</c:v>
                </c:pt>
                <c:pt idx="253">
                  <c:v>2.7</c:v>
                </c:pt>
                <c:pt idx="254">
                  <c:v>2.1</c:v>
                </c:pt>
                <c:pt idx="255">
                  <c:v>2.4</c:v>
                </c:pt>
                <c:pt idx="256">
                  <c:v>2.6</c:v>
                </c:pt>
                <c:pt idx="257">
                  <c:v>2.2999999999999998</c:v>
                </c:pt>
                <c:pt idx="258">
                  <c:v>2.4</c:v>
                </c:pt>
                <c:pt idx="259">
                  <c:v>2.8</c:v>
                </c:pt>
                <c:pt idx="260">
                  <c:v>2.7</c:v>
                </c:pt>
                <c:pt idx="261">
                  <c:v>2.7</c:v>
                </c:pt>
                <c:pt idx="262">
                  <c:v>2.6</c:v>
                </c:pt>
                <c:pt idx="263">
                  <c:v>2.9</c:v>
                </c:pt>
                <c:pt idx="264">
                  <c:v>2.6</c:v>
                </c:pt>
                <c:pt idx="265">
                  <c:v>2.2000000000000002</c:v>
                </c:pt>
                <c:pt idx="266">
                  <c:v>1.8</c:v>
                </c:pt>
                <c:pt idx="267">
                  <c:v>1.9</c:v>
                </c:pt>
                <c:pt idx="268">
                  <c:v>2.1</c:v>
                </c:pt>
                <c:pt idx="269">
                  <c:v>2</c:v>
                </c:pt>
                <c:pt idx="270">
                  <c:v>1.9</c:v>
                </c:pt>
                <c:pt idx="271">
                  <c:v>2.2999999999999998</c:v>
                </c:pt>
                <c:pt idx="272">
                  <c:v>2.2000000000000002</c:v>
                </c:pt>
                <c:pt idx="273">
                  <c:v>2.1</c:v>
                </c:pt>
                <c:pt idx="274">
                  <c:v>2.1</c:v>
                </c:pt>
                <c:pt idx="275">
                  <c:v>2.1</c:v>
                </c:pt>
                <c:pt idx="276">
                  <c:v>2.2999999999999998</c:v>
                </c:pt>
                <c:pt idx="277">
                  <c:v>2.1</c:v>
                </c:pt>
                <c:pt idx="278">
                  <c:v>1.6</c:v>
                </c:pt>
                <c:pt idx="279">
                  <c:v>1.8</c:v>
                </c:pt>
                <c:pt idx="280">
                  <c:v>1.8</c:v>
                </c:pt>
                <c:pt idx="281">
                  <c:v>1.8</c:v>
                </c:pt>
                <c:pt idx="282">
                  <c:v>1.9</c:v>
                </c:pt>
                <c:pt idx="283">
                  <c:v>2.2000000000000002</c:v>
                </c:pt>
                <c:pt idx="284">
                  <c:v>2.2000000000000002</c:v>
                </c:pt>
                <c:pt idx="285">
                  <c:v>2.1</c:v>
                </c:pt>
                <c:pt idx="286">
                  <c:v>2</c:v>
                </c:pt>
                <c:pt idx="287">
                  <c:v>2</c:v>
                </c:pt>
                <c:pt idx="288">
                  <c:v>2.1</c:v>
                </c:pt>
                <c:pt idx="289">
                  <c:v>2</c:v>
                </c:pt>
                <c:pt idx="290">
                  <c:v>1.5</c:v>
                </c:pt>
                <c:pt idx="291">
                  <c:v>1.7</c:v>
                </c:pt>
                <c:pt idx="292">
                  <c:v>1.5</c:v>
                </c:pt>
                <c:pt idx="293">
                  <c:v>1.8</c:v>
                </c:pt>
                <c:pt idx="294">
                  <c:v>1.7</c:v>
                </c:pt>
                <c:pt idx="295">
                  <c:v>2.2000000000000002</c:v>
                </c:pt>
                <c:pt idx="296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4D-4C14-9DFE-86C0B97591AB}"/>
            </c:ext>
          </c:extLst>
        </c:ser>
        <c:ser>
          <c:idx val="7"/>
          <c:order val="3"/>
          <c:tx>
            <c:v>50~59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Sheet1!$K$3:$K$299</c:f>
              <c:numCache>
                <c:formatCode>#,##0.0_ </c:formatCode>
                <c:ptCount val="297"/>
                <c:pt idx="0">
                  <c:v>5.7</c:v>
                </c:pt>
                <c:pt idx="1">
                  <c:v>5.9</c:v>
                </c:pt>
                <c:pt idx="2">
                  <c:v>5.2</c:v>
                </c:pt>
                <c:pt idx="3">
                  <c:v>4.3</c:v>
                </c:pt>
                <c:pt idx="4">
                  <c:v>4.2</c:v>
                </c:pt>
                <c:pt idx="5">
                  <c:v>3.5</c:v>
                </c:pt>
                <c:pt idx="6">
                  <c:v>3.8</c:v>
                </c:pt>
                <c:pt idx="7">
                  <c:v>4.0999999999999996</c:v>
                </c:pt>
                <c:pt idx="8">
                  <c:v>4.0999999999999996</c:v>
                </c:pt>
                <c:pt idx="9">
                  <c:v>3.7</c:v>
                </c:pt>
                <c:pt idx="10">
                  <c:v>3.5</c:v>
                </c:pt>
                <c:pt idx="11">
                  <c:v>2.7</c:v>
                </c:pt>
                <c:pt idx="12">
                  <c:v>2.8</c:v>
                </c:pt>
                <c:pt idx="13">
                  <c:v>3.2</c:v>
                </c:pt>
                <c:pt idx="14">
                  <c:v>3.2</c:v>
                </c:pt>
                <c:pt idx="15">
                  <c:v>3.3</c:v>
                </c:pt>
                <c:pt idx="16">
                  <c:v>2.8</c:v>
                </c:pt>
                <c:pt idx="17">
                  <c:v>2.6</c:v>
                </c:pt>
                <c:pt idx="18">
                  <c:v>2.9</c:v>
                </c:pt>
                <c:pt idx="19">
                  <c:v>3.6</c:v>
                </c:pt>
                <c:pt idx="20">
                  <c:v>4.0999999999999996</c:v>
                </c:pt>
                <c:pt idx="21">
                  <c:v>3.8</c:v>
                </c:pt>
                <c:pt idx="22">
                  <c:v>2.6</c:v>
                </c:pt>
                <c:pt idx="23">
                  <c:v>2.6</c:v>
                </c:pt>
                <c:pt idx="24">
                  <c:v>2.7</c:v>
                </c:pt>
                <c:pt idx="25">
                  <c:v>2.7</c:v>
                </c:pt>
                <c:pt idx="26">
                  <c:v>2.5</c:v>
                </c:pt>
                <c:pt idx="27">
                  <c:v>2.1</c:v>
                </c:pt>
                <c:pt idx="28">
                  <c:v>2.4</c:v>
                </c:pt>
                <c:pt idx="29">
                  <c:v>2.2000000000000002</c:v>
                </c:pt>
                <c:pt idx="30">
                  <c:v>2.4</c:v>
                </c:pt>
                <c:pt idx="31">
                  <c:v>2.6</c:v>
                </c:pt>
                <c:pt idx="32">
                  <c:v>2.7</c:v>
                </c:pt>
                <c:pt idx="33">
                  <c:v>2.5</c:v>
                </c:pt>
                <c:pt idx="34">
                  <c:v>2.2000000000000002</c:v>
                </c:pt>
                <c:pt idx="35">
                  <c:v>2.1</c:v>
                </c:pt>
                <c:pt idx="36">
                  <c:v>1.6</c:v>
                </c:pt>
                <c:pt idx="37">
                  <c:v>1.7</c:v>
                </c:pt>
                <c:pt idx="38">
                  <c:v>1.9</c:v>
                </c:pt>
                <c:pt idx="39">
                  <c:v>1.4</c:v>
                </c:pt>
                <c:pt idx="40">
                  <c:v>1.4</c:v>
                </c:pt>
                <c:pt idx="41">
                  <c:v>1.5</c:v>
                </c:pt>
                <c:pt idx="42">
                  <c:v>1.9</c:v>
                </c:pt>
                <c:pt idx="43">
                  <c:v>2.2000000000000002</c:v>
                </c:pt>
                <c:pt idx="44">
                  <c:v>2.2999999999999998</c:v>
                </c:pt>
                <c:pt idx="45">
                  <c:v>2.6</c:v>
                </c:pt>
                <c:pt idx="46">
                  <c:v>2.2000000000000002</c:v>
                </c:pt>
                <c:pt idx="47">
                  <c:v>2.1</c:v>
                </c:pt>
                <c:pt idx="48">
                  <c:v>2.2000000000000002</c:v>
                </c:pt>
                <c:pt idx="49">
                  <c:v>2.2000000000000002</c:v>
                </c:pt>
                <c:pt idx="50">
                  <c:v>2.2000000000000002</c:v>
                </c:pt>
                <c:pt idx="51">
                  <c:v>2.2000000000000002</c:v>
                </c:pt>
                <c:pt idx="52">
                  <c:v>2</c:v>
                </c:pt>
                <c:pt idx="53">
                  <c:v>1.8</c:v>
                </c:pt>
                <c:pt idx="54">
                  <c:v>2</c:v>
                </c:pt>
                <c:pt idx="55">
                  <c:v>2.2000000000000002</c:v>
                </c:pt>
                <c:pt idx="56">
                  <c:v>2.6</c:v>
                </c:pt>
                <c:pt idx="57">
                  <c:v>2.5</c:v>
                </c:pt>
                <c:pt idx="58">
                  <c:v>2.4</c:v>
                </c:pt>
                <c:pt idx="59">
                  <c:v>2.2000000000000002</c:v>
                </c:pt>
                <c:pt idx="60">
                  <c:v>2.1</c:v>
                </c:pt>
                <c:pt idx="61">
                  <c:v>2.2999999999999998</c:v>
                </c:pt>
                <c:pt idx="62">
                  <c:v>2.2999999999999998</c:v>
                </c:pt>
                <c:pt idx="63">
                  <c:v>2.1</c:v>
                </c:pt>
                <c:pt idx="64">
                  <c:v>2.1</c:v>
                </c:pt>
                <c:pt idx="65">
                  <c:v>2.2000000000000002</c:v>
                </c:pt>
                <c:pt idx="66">
                  <c:v>2.4</c:v>
                </c:pt>
                <c:pt idx="67">
                  <c:v>2.6</c:v>
                </c:pt>
                <c:pt idx="68">
                  <c:v>2.8</c:v>
                </c:pt>
                <c:pt idx="69">
                  <c:v>2.7</c:v>
                </c:pt>
                <c:pt idx="70">
                  <c:v>2.7</c:v>
                </c:pt>
                <c:pt idx="71">
                  <c:v>2.4</c:v>
                </c:pt>
                <c:pt idx="72">
                  <c:v>2.5</c:v>
                </c:pt>
                <c:pt idx="73">
                  <c:v>2.4</c:v>
                </c:pt>
                <c:pt idx="74">
                  <c:v>2.6</c:v>
                </c:pt>
                <c:pt idx="75">
                  <c:v>2.8</c:v>
                </c:pt>
                <c:pt idx="76">
                  <c:v>2.4</c:v>
                </c:pt>
                <c:pt idx="77">
                  <c:v>2.1</c:v>
                </c:pt>
                <c:pt idx="78">
                  <c:v>2.2999999999999998</c:v>
                </c:pt>
                <c:pt idx="79">
                  <c:v>2.7</c:v>
                </c:pt>
                <c:pt idx="80">
                  <c:v>3</c:v>
                </c:pt>
                <c:pt idx="81">
                  <c:v>2.2999999999999998</c:v>
                </c:pt>
                <c:pt idx="82">
                  <c:v>2.2999999999999998</c:v>
                </c:pt>
                <c:pt idx="83">
                  <c:v>2.2000000000000002</c:v>
                </c:pt>
                <c:pt idx="84">
                  <c:v>1.8</c:v>
                </c:pt>
                <c:pt idx="85">
                  <c:v>1.8</c:v>
                </c:pt>
                <c:pt idx="86">
                  <c:v>2</c:v>
                </c:pt>
                <c:pt idx="87">
                  <c:v>1.7</c:v>
                </c:pt>
                <c:pt idx="88">
                  <c:v>1.8</c:v>
                </c:pt>
                <c:pt idx="89">
                  <c:v>1.9</c:v>
                </c:pt>
                <c:pt idx="90">
                  <c:v>2.2999999999999998</c:v>
                </c:pt>
                <c:pt idx="91">
                  <c:v>2.5</c:v>
                </c:pt>
                <c:pt idx="92">
                  <c:v>2.4</c:v>
                </c:pt>
                <c:pt idx="93">
                  <c:v>2.2999999999999998</c:v>
                </c:pt>
                <c:pt idx="94">
                  <c:v>2.2000000000000002</c:v>
                </c:pt>
                <c:pt idx="95">
                  <c:v>2.2999999999999998</c:v>
                </c:pt>
                <c:pt idx="96">
                  <c:v>2.2000000000000002</c:v>
                </c:pt>
                <c:pt idx="97">
                  <c:v>2.1</c:v>
                </c:pt>
                <c:pt idx="98">
                  <c:v>1.9</c:v>
                </c:pt>
                <c:pt idx="99">
                  <c:v>1.7</c:v>
                </c:pt>
                <c:pt idx="100">
                  <c:v>2</c:v>
                </c:pt>
                <c:pt idx="101">
                  <c:v>1.7</c:v>
                </c:pt>
                <c:pt idx="102">
                  <c:v>1.8</c:v>
                </c:pt>
                <c:pt idx="103">
                  <c:v>1.9</c:v>
                </c:pt>
                <c:pt idx="104">
                  <c:v>2</c:v>
                </c:pt>
                <c:pt idx="105">
                  <c:v>2</c:v>
                </c:pt>
                <c:pt idx="106">
                  <c:v>1.9</c:v>
                </c:pt>
                <c:pt idx="107">
                  <c:v>1.8</c:v>
                </c:pt>
                <c:pt idx="108">
                  <c:v>1.8</c:v>
                </c:pt>
                <c:pt idx="109">
                  <c:v>2</c:v>
                </c:pt>
                <c:pt idx="110">
                  <c:v>2</c:v>
                </c:pt>
                <c:pt idx="111">
                  <c:v>2.1</c:v>
                </c:pt>
                <c:pt idx="112">
                  <c:v>1.9</c:v>
                </c:pt>
                <c:pt idx="113">
                  <c:v>2</c:v>
                </c:pt>
                <c:pt idx="114">
                  <c:v>2.2999999999999998</c:v>
                </c:pt>
                <c:pt idx="115">
                  <c:v>2.2999999999999998</c:v>
                </c:pt>
                <c:pt idx="116">
                  <c:v>2.6</c:v>
                </c:pt>
                <c:pt idx="117">
                  <c:v>2.4</c:v>
                </c:pt>
                <c:pt idx="118">
                  <c:v>2.6</c:v>
                </c:pt>
                <c:pt idx="119">
                  <c:v>2.8</c:v>
                </c:pt>
                <c:pt idx="120">
                  <c:v>2.8</c:v>
                </c:pt>
                <c:pt idx="121">
                  <c:v>2.7</c:v>
                </c:pt>
                <c:pt idx="122">
                  <c:v>2.5</c:v>
                </c:pt>
                <c:pt idx="123">
                  <c:v>2.2999999999999998</c:v>
                </c:pt>
                <c:pt idx="124">
                  <c:v>2.1</c:v>
                </c:pt>
                <c:pt idx="125">
                  <c:v>2.1</c:v>
                </c:pt>
                <c:pt idx="126">
                  <c:v>2.4</c:v>
                </c:pt>
                <c:pt idx="127">
                  <c:v>3.7</c:v>
                </c:pt>
                <c:pt idx="128">
                  <c:v>3.2</c:v>
                </c:pt>
                <c:pt idx="129">
                  <c:v>2.6</c:v>
                </c:pt>
                <c:pt idx="130">
                  <c:v>2.2999999999999998</c:v>
                </c:pt>
                <c:pt idx="131">
                  <c:v>2</c:v>
                </c:pt>
                <c:pt idx="132">
                  <c:v>2</c:v>
                </c:pt>
                <c:pt idx="133">
                  <c:v>2.5</c:v>
                </c:pt>
                <c:pt idx="134">
                  <c:v>2.1</c:v>
                </c:pt>
                <c:pt idx="135">
                  <c:v>2.2999999999999998</c:v>
                </c:pt>
                <c:pt idx="136">
                  <c:v>2.4</c:v>
                </c:pt>
                <c:pt idx="137">
                  <c:v>2</c:v>
                </c:pt>
                <c:pt idx="138">
                  <c:v>2.4</c:v>
                </c:pt>
                <c:pt idx="139">
                  <c:v>2.5</c:v>
                </c:pt>
                <c:pt idx="140">
                  <c:v>2.8</c:v>
                </c:pt>
                <c:pt idx="141">
                  <c:v>2.8</c:v>
                </c:pt>
                <c:pt idx="142">
                  <c:v>2.1</c:v>
                </c:pt>
                <c:pt idx="143">
                  <c:v>2.1</c:v>
                </c:pt>
                <c:pt idx="144">
                  <c:v>1.9</c:v>
                </c:pt>
                <c:pt idx="145">
                  <c:v>2</c:v>
                </c:pt>
                <c:pt idx="146">
                  <c:v>2</c:v>
                </c:pt>
                <c:pt idx="147">
                  <c:v>2.2000000000000002</c:v>
                </c:pt>
                <c:pt idx="148">
                  <c:v>1.8</c:v>
                </c:pt>
                <c:pt idx="149">
                  <c:v>1.7</c:v>
                </c:pt>
                <c:pt idx="150">
                  <c:v>1.8</c:v>
                </c:pt>
                <c:pt idx="151">
                  <c:v>2</c:v>
                </c:pt>
                <c:pt idx="152">
                  <c:v>2.5</c:v>
                </c:pt>
                <c:pt idx="153">
                  <c:v>2.5</c:v>
                </c:pt>
                <c:pt idx="154">
                  <c:v>2.2999999999999998</c:v>
                </c:pt>
                <c:pt idx="155">
                  <c:v>1.8</c:v>
                </c:pt>
                <c:pt idx="156">
                  <c:v>2</c:v>
                </c:pt>
                <c:pt idx="157">
                  <c:v>2.1</c:v>
                </c:pt>
                <c:pt idx="158">
                  <c:v>2.2999999999999998</c:v>
                </c:pt>
                <c:pt idx="159">
                  <c:v>2.2000000000000002</c:v>
                </c:pt>
                <c:pt idx="160">
                  <c:v>1.9</c:v>
                </c:pt>
                <c:pt idx="161">
                  <c:v>1.8</c:v>
                </c:pt>
                <c:pt idx="162">
                  <c:v>1.8</c:v>
                </c:pt>
                <c:pt idx="163">
                  <c:v>2.2000000000000002</c:v>
                </c:pt>
                <c:pt idx="164">
                  <c:v>2.6</c:v>
                </c:pt>
                <c:pt idx="165">
                  <c:v>2.2000000000000002</c:v>
                </c:pt>
                <c:pt idx="166">
                  <c:v>1.9</c:v>
                </c:pt>
                <c:pt idx="167">
                  <c:v>1.9</c:v>
                </c:pt>
                <c:pt idx="168">
                  <c:v>1.7</c:v>
                </c:pt>
                <c:pt idx="169">
                  <c:v>1.9</c:v>
                </c:pt>
                <c:pt idx="170">
                  <c:v>1.9</c:v>
                </c:pt>
                <c:pt idx="171">
                  <c:v>1.6</c:v>
                </c:pt>
                <c:pt idx="172">
                  <c:v>1.5</c:v>
                </c:pt>
                <c:pt idx="173">
                  <c:v>1.5</c:v>
                </c:pt>
                <c:pt idx="174">
                  <c:v>1.5</c:v>
                </c:pt>
                <c:pt idx="175">
                  <c:v>2</c:v>
                </c:pt>
                <c:pt idx="176">
                  <c:v>2.2999999999999998</c:v>
                </c:pt>
                <c:pt idx="177">
                  <c:v>2.4</c:v>
                </c:pt>
                <c:pt idx="178">
                  <c:v>2.2999999999999998</c:v>
                </c:pt>
                <c:pt idx="179">
                  <c:v>2.4</c:v>
                </c:pt>
                <c:pt idx="180">
                  <c:v>2.2999999999999998</c:v>
                </c:pt>
                <c:pt idx="181">
                  <c:v>2.1</c:v>
                </c:pt>
                <c:pt idx="182">
                  <c:v>2.2000000000000002</c:v>
                </c:pt>
                <c:pt idx="183">
                  <c:v>2.1</c:v>
                </c:pt>
                <c:pt idx="184">
                  <c:v>2.2999999999999998</c:v>
                </c:pt>
                <c:pt idx="185">
                  <c:v>2.2000000000000002</c:v>
                </c:pt>
                <c:pt idx="186">
                  <c:v>2.2999999999999998</c:v>
                </c:pt>
                <c:pt idx="187">
                  <c:v>2.6</c:v>
                </c:pt>
                <c:pt idx="188">
                  <c:v>2.8</c:v>
                </c:pt>
                <c:pt idx="189">
                  <c:v>2.5</c:v>
                </c:pt>
                <c:pt idx="190">
                  <c:v>2.5</c:v>
                </c:pt>
                <c:pt idx="191">
                  <c:v>2.6</c:v>
                </c:pt>
                <c:pt idx="192">
                  <c:v>2.7</c:v>
                </c:pt>
                <c:pt idx="193">
                  <c:v>2.5</c:v>
                </c:pt>
                <c:pt idx="194">
                  <c:v>2.5</c:v>
                </c:pt>
                <c:pt idx="195">
                  <c:v>2.1</c:v>
                </c:pt>
                <c:pt idx="196">
                  <c:v>2</c:v>
                </c:pt>
                <c:pt idx="197">
                  <c:v>1.8</c:v>
                </c:pt>
                <c:pt idx="198">
                  <c:v>1.9</c:v>
                </c:pt>
                <c:pt idx="199">
                  <c:v>2.4</c:v>
                </c:pt>
                <c:pt idx="200">
                  <c:v>2.6</c:v>
                </c:pt>
                <c:pt idx="201">
                  <c:v>2.7</c:v>
                </c:pt>
                <c:pt idx="202">
                  <c:v>2.4</c:v>
                </c:pt>
                <c:pt idx="203">
                  <c:v>2.4</c:v>
                </c:pt>
                <c:pt idx="204">
                  <c:v>2.2999999999999998</c:v>
                </c:pt>
                <c:pt idx="205">
                  <c:v>2.4</c:v>
                </c:pt>
                <c:pt idx="206">
                  <c:v>2.2999999999999998</c:v>
                </c:pt>
                <c:pt idx="207">
                  <c:v>2.2999999999999998</c:v>
                </c:pt>
                <c:pt idx="208">
                  <c:v>2.1</c:v>
                </c:pt>
                <c:pt idx="209">
                  <c:v>2</c:v>
                </c:pt>
                <c:pt idx="210">
                  <c:v>1.8</c:v>
                </c:pt>
                <c:pt idx="211">
                  <c:v>2.2000000000000002</c:v>
                </c:pt>
                <c:pt idx="212">
                  <c:v>2.2999999999999998</c:v>
                </c:pt>
                <c:pt idx="213">
                  <c:v>2.1</c:v>
                </c:pt>
                <c:pt idx="214">
                  <c:v>2.2999999999999998</c:v>
                </c:pt>
                <c:pt idx="215">
                  <c:v>2.2999999999999998</c:v>
                </c:pt>
                <c:pt idx="216">
                  <c:v>2.5</c:v>
                </c:pt>
                <c:pt idx="217">
                  <c:v>2.2000000000000002</c:v>
                </c:pt>
                <c:pt idx="218">
                  <c:v>2.4</c:v>
                </c:pt>
                <c:pt idx="219">
                  <c:v>2.2999999999999998</c:v>
                </c:pt>
                <c:pt idx="220">
                  <c:v>2</c:v>
                </c:pt>
                <c:pt idx="221">
                  <c:v>1.6</c:v>
                </c:pt>
                <c:pt idx="222">
                  <c:v>1.9</c:v>
                </c:pt>
                <c:pt idx="223">
                  <c:v>2.2000000000000002</c:v>
                </c:pt>
                <c:pt idx="224">
                  <c:v>2.5</c:v>
                </c:pt>
                <c:pt idx="225">
                  <c:v>2.8</c:v>
                </c:pt>
                <c:pt idx="226">
                  <c:v>2.6</c:v>
                </c:pt>
                <c:pt idx="227">
                  <c:v>2.6</c:v>
                </c:pt>
                <c:pt idx="228">
                  <c:v>2.6</c:v>
                </c:pt>
                <c:pt idx="229">
                  <c:v>2.4</c:v>
                </c:pt>
                <c:pt idx="230">
                  <c:v>2.9</c:v>
                </c:pt>
                <c:pt idx="231">
                  <c:v>2.4</c:v>
                </c:pt>
                <c:pt idx="232">
                  <c:v>2.4</c:v>
                </c:pt>
                <c:pt idx="233">
                  <c:v>2.2000000000000002</c:v>
                </c:pt>
                <c:pt idx="234">
                  <c:v>2.4</c:v>
                </c:pt>
                <c:pt idx="235">
                  <c:v>2.9</c:v>
                </c:pt>
                <c:pt idx="236">
                  <c:v>3.2</c:v>
                </c:pt>
                <c:pt idx="237">
                  <c:v>3</c:v>
                </c:pt>
                <c:pt idx="238">
                  <c:v>2.9</c:v>
                </c:pt>
                <c:pt idx="239">
                  <c:v>2.6</c:v>
                </c:pt>
                <c:pt idx="240">
                  <c:v>2.4</c:v>
                </c:pt>
                <c:pt idx="241">
                  <c:v>2.5</c:v>
                </c:pt>
                <c:pt idx="242">
                  <c:v>2.2999999999999998</c:v>
                </c:pt>
                <c:pt idx="243">
                  <c:v>2.2999999999999998</c:v>
                </c:pt>
                <c:pt idx="244">
                  <c:v>2.2000000000000002</c:v>
                </c:pt>
                <c:pt idx="245">
                  <c:v>2.2000000000000002</c:v>
                </c:pt>
                <c:pt idx="246">
                  <c:v>2.2000000000000002</c:v>
                </c:pt>
                <c:pt idx="247">
                  <c:v>2.8</c:v>
                </c:pt>
                <c:pt idx="248">
                  <c:v>2.9</c:v>
                </c:pt>
                <c:pt idx="249">
                  <c:v>3.2</c:v>
                </c:pt>
                <c:pt idx="250">
                  <c:v>3.6</c:v>
                </c:pt>
                <c:pt idx="251">
                  <c:v>3.7</c:v>
                </c:pt>
                <c:pt idx="252">
                  <c:v>3.3</c:v>
                </c:pt>
                <c:pt idx="253">
                  <c:v>3.2</c:v>
                </c:pt>
                <c:pt idx="254">
                  <c:v>2.2000000000000002</c:v>
                </c:pt>
                <c:pt idx="255">
                  <c:v>2.4</c:v>
                </c:pt>
                <c:pt idx="256">
                  <c:v>2.6</c:v>
                </c:pt>
                <c:pt idx="257">
                  <c:v>2.4</c:v>
                </c:pt>
                <c:pt idx="258">
                  <c:v>2.7</c:v>
                </c:pt>
                <c:pt idx="259">
                  <c:v>3.6</c:v>
                </c:pt>
                <c:pt idx="260">
                  <c:v>3.8</c:v>
                </c:pt>
                <c:pt idx="261">
                  <c:v>3.1</c:v>
                </c:pt>
                <c:pt idx="262">
                  <c:v>2.7</c:v>
                </c:pt>
                <c:pt idx="263">
                  <c:v>2.9</c:v>
                </c:pt>
                <c:pt idx="264">
                  <c:v>2.9</c:v>
                </c:pt>
                <c:pt idx="265">
                  <c:v>2.4</c:v>
                </c:pt>
                <c:pt idx="266">
                  <c:v>1.9</c:v>
                </c:pt>
                <c:pt idx="267">
                  <c:v>2.2000000000000002</c:v>
                </c:pt>
                <c:pt idx="268">
                  <c:v>2.1</c:v>
                </c:pt>
                <c:pt idx="269">
                  <c:v>1.9</c:v>
                </c:pt>
                <c:pt idx="270">
                  <c:v>1.8</c:v>
                </c:pt>
                <c:pt idx="271">
                  <c:v>2.2000000000000002</c:v>
                </c:pt>
                <c:pt idx="272">
                  <c:v>2</c:v>
                </c:pt>
                <c:pt idx="273">
                  <c:v>1.7</c:v>
                </c:pt>
                <c:pt idx="274">
                  <c:v>1.7</c:v>
                </c:pt>
                <c:pt idx="275">
                  <c:v>1.7</c:v>
                </c:pt>
                <c:pt idx="276">
                  <c:v>2</c:v>
                </c:pt>
                <c:pt idx="277">
                  <c:v>1.7</c:v>
                </c:pt>
                <c:pt idx="278">
                  <c:v>1.3</c:v>
                </c:pt>
                <c:pt idx="279">
                  <c:v>1.5</c:v>
                </c:pt>
                <c:pt idx="280">
                  <c:v>1.5</c:v>
                </c:pt>
                <c:pt idx="281">
                  <c:v>1.4</c:v>
                </c:pt>
                <c:pt idx="282">
                  <c:v>1.4</c:v>
                </c:pt>
                <c:pt idx="283">
                  <c:v>1.9</c:v>
                </c:pt>
                <c:pt idx="284">
                  <c:v>2</c:v>
                </c:pt>
                <c:pt idx="285">
                  <c:v>1.7</c:v>
                </c:pt>
                <c:pt idx="286">
                  <c:v>1.8</c:v>
                </c:pt>
                <c:pt idx="287">
                  <c:v>1.8</c:v>
                </c:pt>
                <c:pt idx="288">
                  <c:v>1.7</c:v>
                </c:pt>
                <c:pt idx="289">
                  <c:v>2</c:v>
                </c:pt>
                <c:pt idx="290">
                  <c:v>1.2</c:v>
                </c:pt>
                <c:pt idx="291">
                  <c:v>1.5</c:v>
                </c:pt>
                <c:pt idx="292">
                  <c:v>1.4</c:v>
                </c:pt>
                <c:pt idx="293">
                  <c:v>1.7</c:v>
                </c:pt>
                <c:pt idx="294">
                  <c:v>1.6</c:v>
                </c:pt>
                <c:pt idx="295">
                  <c:v>1.9</c:v>
                </c:pt>
                <c:pt idx="296">
                  <c:v>1.9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C4D-4C14-9DFE-86C0B97591AB}"/>
            </c:ext>
          </c:extLst>
        </c:ser>
        <c:ser>
          <c:idx val="9"/>
          <c:order val="4"/>
          <c:tx>
            <c:v>60~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Sheet1!$A$3:$A$299</c:f>
              <c:numCache>
                <c:formatCode>yyyy\.mm</c:formatCode>
                <c:ptCount val="297"/>
                <c:pt idx="0">
                  <c:v>36312</c:v>
                </c:pt>
                <c:pt idx="1">
                  <c:v>36342</c:v>
                </c:pt>
                <c:pt idx="2">
                  <c:v>36373</c:v>
                </c:pt>
                <c:pt idx="3">
                  <c:v>36404</c:v>
                </c:pt>
                <c:pt idx="4">
                  <c:v>36434</c:v>
                </c:pt>
                <c:pt idx="5">
                  <c:v>36465</c:v>
                </c:pt>
                <c:pt idx="6">
                  <c:v>36495</c:v>
                </c:pt>
                <c:pt idx="7">
                  <c:v>36526</c:v>
                </c:pt>
                <c:pt idx="8">
                  <c:v>36557</c:v>
                </c:pt>
                <c:pt idx="9">
                  <c:v>36586</c:v>
                </c:pt>
                <c:pt idx="10">
                  <c:v>36617</c:v>
                </c:pt>
                <c:pt idx="11">
                  <c:v>36647</c:v>
                </c:pt>
                <c:pt idx="12">
                  <c:v>36678</c:v>
                </c:pt>
                <c:pt idx="13">
                  <c:v>36708</c:v>
                </c:pt>
                <c:pt idx="14">
                  <c:v>36739</c:v>
                </c:pt>
                <c:pt idx="15">
                  <c:v>36770</c:v>
                </c:pt>
                <c:pt idx="16">
                  <c:v>36800</c:v>
                </c:pt>
                <c:pt idx="17">
                  <c:v>36831</c:v>
                </c:pt>
                <c:pt idx="18">
                  <c:v>36861</c:v>
                </c:pt>
                <c:pt idx="19">
                  <c:v>36892</c:v>
                </c:pt>
                <c:pt idx="20">
                  <c:v>36923</c:v>
                </c:pt>
                <c:pt idx="21">
                  <c:v>36951</c:v>
                </c:pt>
                <c:pt idx="22">
                  <c:v>36982</c:v>
                </c:pt>
                <c:pt idx="23">
                  <c:v>37012</c:v>
                </c:pt>
                <c:pt idx="24">
                  <c:v>37043</c:v>
                </c:pt>
                <c:pt idx="25">
                  <c:v>37073</c:v>
                </c:pt>
                <c:pt idx="26">
                  <c:v>37104</c:v>
                </c:pt>
                <c:pt idx="27">
                  <c:v>37135</c:v>
                </c:pt>
                <c:pt idx="28">
                  <c:v>37165</c:v>
                </c:pt>
                <c:pt idx="29">
                  <c:v>37196</c:v>
                </c:pt>
                <c:pt idx="30">
                  <c:v>37226</c:v>
                </c:pt>
                <c:pt idx="31">
                  <c:v>37257</c:v>
                </c:pt>
                <c:pt idx="32">
                  <c:v>37288</c:v>
                </c:pt>
                <c:pt idx="33">
                  <c:v>37316</c:v>
                </c:pt>
                <c:pt idx="34">
                  <c:v>37347</c:v>
                </c:pt>
                <c:pt idx="35">
                  <c:v>37377</c:v>
                </c:pt>
                <c:pt idx="36">
                  <c:v>37408</c:v>
                </c:pt>
                <c:pt idx="37">
                  <c:v>37438</c:v>
                </c:pt>
                <c:pt idx="38">
                  <c:v>37469</c:v>
                </c:pt>
                <c:pt idx="39">
                  <c:v>37500</c:v>
                </c:pt>
                <c:pt idx="40">
                  <c:v>37530</c:v>
                </c:pt>
                <c:pt idx="41">
                  <c:v>37561</c:v>
                </c:pt>
                <c:pt idx="42">
                  <c:v>37591</c:v>
                </c:pt>
                <c:pt idx="43">
                  <c:v>37622</c:v>
                </c:pt>
                <c:pt idx="44">
                  <c:v>37653</c:v>
                </c:pt>
                <c:pt idx="45">
                  <c:v>37681</c:v>
                </c:pt>
                <c:pt idx="46">
                  <c:v>37712</c:v>
                </c:pt>
                <c:pt idx="47">
                  <c:v>37742</c:v>
                </c:pt>
                <c:pt idx="48">
                  <c:v>37773</c:v>
                </c:pt>
                <c:pt idx="49">
                  <c:v>37803</c:v>
                </c:pt>
                <c:pt idx="50">
                  <c:v>37834</c:v>
                </c:pt>
                <c:pt idx="51">
                  <c:v>37865</c:v>
                </c:pt>
                <c:pt idx="52">
                  <c:v>37895</c:v>
                </c:pt>
                <c:pt idx="53">
                  <c:v>37926</c:v>
                </c:pt>
                <c:pt idx="54">
                  <c:v>37956</c:v>
                </c:pt>
                <c:pt idx="55">
                  <c:v>37987</c:v>
                </c:pt>
                <c:pt idx="56">
                  <c:v>38018</c:v>
                </c:pt>
                <c:pt idx="57">
                  <c:v>38047</c:v>
                </c:pt>
                <c:pt idx="58">
                  <c:v>38078</c:v>
                </c:pt>
                <c:pt idx="59">
                  <c:v>38108</c:v>
                </c:pt>
                <c:pt idx="60">
                  <c:v>38139</c:v>
                </c:pt>
                <c:pt idx="61">
                  <c:v>38169</c:v>
                </c:pt>
                <c:pt idx="62">
                  <c:v>38200</c:v>
                </c:pt>
                <c:pt idx="63">
                  <c:v>38231</c:v>
                </c:pt>
                <c:pt idx="64">
                  <c:v>38261</c:v>
                </c:pt>
                <c:pt idx="65">
                  <c:v>38292</c:v>
                </c:pt>
                <c:pt idx="66">
                  <c:v>38322</c:v>
                </c:pt>
                <c:pt idx="67">
                  <c:v>38353</c:v>
                </c:pt>
                <c:pt idx="68">
                  <c:v>38384</c:v>
                </c:pt>
                <c:pt idx="69">
                  <c:v>38412</c:v>
                </c:pt>
                <c:pt idx="70">
                  <c:v>38443</c:v>
                </c:pt>
                <c:pt idx="71">
                  <c:v>38473</c:v>
                </c:pt>
                <c:pt idx="72">
                  <c:v>38504</c:v>
                </c:pt>
                <c:pt idx="73">
                  <c:v>38534</c:v>
                </c:pt>
                <c:pt idx="74">
                  <c:v>38565</c:v>
                </c:pt>
                <c:pt idx="75">
                  <c:v>38596</c:v>
                </c:pt>
                <c:pt idx="76">
                  <c:v>38626</c:v>
                </c:pt>
                <c:pt idx="77">
                  <c:v>38657</c:v>
                </c:pt>
                <c:pt idx="78">
                  <c:v>38687</c:v>
                </c:pt>
                <c:pt idx="79">
                  <c:v>38718</c:v>
                </c:pt>
                <c:pt idx="80">
                  <c:v>38749</c:v>
                </c:pt>
                <c:pt idx="81">
                  <c:v>38777</c:v>
                </c:pt>
                <c:pt idx="82">
                  <c:v>38808</c:v>
                </c:pt>
                <c:pt idx="83">
                  <c:v>38838</c:v>
                </c:pt>
                <c:pt idx="84">
                  <c:v>38869</c:v>
                </c:pt>
                <c:pt idx="85">
                  <c:v>38899</c:v>
                </c:pt>
                <c:pt idx="86">
                  <c:v>38930</c:v>
                </c:pt>
                <c:pt idx="87">
                  <c:v>38961</c:v>
                </c:pt>
                <c:pt idx="88">
                  <c:v>38991</c:v>
                </c:pt>
                <c:pt idx="89">
                  <c:v>39022</c:v>
                </c:pt>
                <c:pt idx="90">
                  <c:v>39052</c:v>
                </c:pt>
                <c:pt idx="91">
                  <c:v>39083</c:v>
                </c:pt>
                <c:pt idx="92">
                  <c:v>39114</c:v>
                </c:pt>
                <c:pt idx="93">
                  <c:v>39142</c:v>
                </c:pt>
                <c:pt idx="94">
                  <c:v>39173</c:v>
                </c:pt>
                <c:pt idx="95">
                  <c:v>39203</c:v>
                </c:pt>
                <c:pt idx="96">
                  <c:v>39234</c:v>
                </c:pt>
                <c:pt idx="97">
                  <c:v>39264</c:v>
                </c:pt>
                <c:pt idx="98">
                  <c:v>39295</c:v>
                </c:pt>
                <c:pt idx="99">
                  <c:v>39326</c:v>
                </c:pt>
                <c:pt idx="100">
                  <c:v>39356</c:v>
                </c:pt>
                <c:pt idx="101">
                  <c:v>39387</c:v>
                </c:pt>
                <c:pt idx="102">
                  <c:v>39417</c:v>
                </c:pt>
                <c:pt idx="103">
                  <c:v>39448</c:v>
                </c:pt>
                <c:pt idx="104">
                  <c:v>39479</c:v>
                </c:pt>
                <c:pt idx="105">
                  <c:v>39508</c:v>
                </c:pt>
                <c:pt idx="106">
                  <c:v>39539</c:v>
                </c:pt>
                <c:pt idx="107">
                  <c:v>39569</c:v>
                </c:pt>
                <c:pt idx="108">
                  <c:v>39600</c:v>
                </c:pt>
                <c:pt idx="109">
                  <c:v>39630</c:v>
                </c:pt>
                <c:pt idx="110">
                  <c:v>39661</c:v>
                </c:pt>
                <c:pt idx="111">
                  <c:v>39692</c:v>
                </c:pt>
                <c:pt idx="112">
                  <c:v>39722</c:v>
                </c:pt>
                <c:pt idx="113">
                  <c:v>39753</c:v>
                </c:pt>
                <c:pt idx="114">
                  <c:v>39783</c:v>
                </c:pt>
                <c:pt idx="115">
                  <c:v>39814</c:v>
                </c:pt>
                <c:pt idx="116">
                  <c:v>39845</c:v>
                </c:pt>
                <c:pt idx="117">
                  <c:v>39873</c:v>
                </c:pt>
                <c:pt idx="118">
                  <c:v>39904</c:v>
                </c:pt>
                <c:pt idx="119">
                  <c:v>39934</c:v>
                </c:pt>
                <c:pt idx="120">
                  <c:v>39965</c:v>
                </c:pt>
                <c:pt idx="121">
                  <c:v>39995</c:v>
                </c:pt>
                <c:pt idx="122">
                  <c:v>40026</c:v>
                </c:pt>
                <c:pt idx="123">
                  <c:v>40057</c:v>
                </c:pt>
                <c:pt idx="124">
                  <c:v>40087</c:v>
                </c:pt>
                <c:pt idx="125">
                  <c:v>40118</c:v>
                </c:pt>
                <c:pt idx="126">
                  <c:v>40148</c:v>
                </c:pt>
                <c:pt idx="127">
                  <c:v>40179</c:v>
                </c:pt>
                <c:pt idx="128">
                  <c:v>40210</c:v>
                </c:pt>
                <c:pt idx="129">
                  <c:v>40238</c:v>
                </c:pt>
                <c:pt idx="130">
                  <c:v>40269</c:v>
                </c:pt>
                <c:pt idx="131">
                  <c:v>40299</c:v>
                </c:pt>
                <c:pt idx="132">
                  <c:v>40330</c:v>
                </c:pt>
                <c:pt idx="133">
                  <c:v>40360</c:v>
                </c:pt>
                <c:pt idx="134">
                  <c:v>40391</c:v>
                </c:pt>
                <c:pt idx="135">
                  <c:v>40422</c:v>
                </c:pt>
                <c:pt idx="136">
                  <c:v>40452</c:v>
                </c:pt>
                <c:pt idx="137">
                  <c:v>40483</c:v>
                </c:pt>
                <c:pt idx="138">
                  <c:v>40513</c:v>
                </c:pt>
                <c:pt idx="139">
                  <c:v>40544</c:v>
                </c:pt>
                <c:pt idx="140">
                  <c:v>40575</c:v>
                </c:pt>
                <c:pt idx="141">
                  <c:v>40603</c:v>
                </c:pt>
                <c:pt idx="142">
                  <c:v>40634</c:v>
                </c:pt>
                <c:pt idx="143">
                  <c:v>40664</c:v>
                </c:pt>
                <c:pt idx="144">
                  <c:v>40695</c:v>
                </c:pt>
                <c:pt idx="145">
                  <c:v>40725</c:v>
                </c:pt>
                <c:pt idx="146">
                  <c:v>40756</c:v>
                </c:pt>
                <c:pt idx="147">
                  <c:v>40787</c:v>
                </c:pt>
                <c:pt idx="148">
                  <c:v>40817</c:v>
                </c:pt>
                <c:pt idx="149">
                  <c:v>40848</c:v>
                </c:pt>
                <c:pt idx="150">
                  <c:v>40878</c:v>
                </c:pt>
                <c:pt idx="151">
                  <c:v>40909</c:v>
                </c:pt>
                <c:pt idx="152">
                  <c:v>40940</c:v>
                </c:pt>
                <c:pt idx="153">
                  <c:v>40969</c:v>
                </c:pt>
                <c:pt idx="154">
                  <c:v>41000</c:v>
                </c:pt>
                <c:pt idx="155">
                  <c:v>41030</c:v>
                </c:pt>
                <c:pt idx="156">
                  <c:v>41061</c:v>
                </c:pt>
                <c:pt idx="157">
                  <c:v>41091</c:v>
                </c:pt>
                <c:pt idx="158">
                  <c:v>41122</c:v>
                </c:pt>
                <c:pt idx="159">
                  <c:v>41153</c:v>
                </c:pt>
                <c:pt idx="160">
                  <c:v>41183</c:v>
                </c:pt>
                <c:pt idx="161">
                  <c:v>41214</c:v>
                </c:pt>
                <c:pt idx="162">
                  <c:v>41244</c:v>
                </c:pt>
                <c:pt idx="163">
                  <c:v>41275</c:v>
                </c:pt>
                <c:pt idx="164">
                  <c:v>41306</c:v>
                </c:pt>
                <c:pt idx="165">
                  <c:v>41334</c:v>
                </c:pt>
                <c:pt idx="166">
                  <c:v>41365</c:v>
                </c:pt>
                <c:pt idx="167">
                  <c:v>41395</c:v>
                </c:pt>
                <c:pt idx="168">
                  <c:v>41426</c:v>
                </c:pt>
                <c:pt idx="169">
                  <c:v>41456</c:v>
                </c:pt>
                <c:pt idx="170">
                  <c:v>41487</c:v>
                </c:pt>
                <c:pt idx="171">
                  <c:v>41518</c:v>
                </c:pt>
                <c:pt idx="172">
                  <c:v>41548</c:v>
                </c:pt>
                <c:pt idx="173">
                  <c:v>41579</c:v>
                </c:pt>
                <c:pt idx="174">
                  <c:v>41609</c:v>
                </c:pt>
                <c:pt idx="175">
                  <c:v>41640</c:v>
                </c:pt>
                <c:pt idx="176">
                  <c:v>41671</c:v>
                </c:pt>
                <c:pt idx="177">
                  <c:v>41699</c:v>
                </c:pt>
                <c:pt idx="178">
                  <c:v>41730</c:v>
                </c:pt>
                <c:pt idx="179">
                  <c:v>41760</c:v>
                </c:pt>
                <c:pt idx="180">
                  <c:v>41791</c:v>
                </c:pt>
                <c:pt idx="181">
                  <c:v>41821</c:v>
                </c:pt>
                <c:pt idx="182">
                  <c:v>41852</c:v>
                </c:pt>
                <c:pt idx="183">
                  <c:v>41883</c:v>
                </c:pt>
                <c:pt idx="184">
                  <c:v>41913</c:v>
                </c:pt>
                <c:pt idx="185">
                  <c:v>41944</c:v>
                </c:pt>
                <c:pt idx="186">
                  <c:v>41974</c:v>
                </c:pt>
                <c:pt idx="187">
                  <c:v>42005</c:v>
                </c:pt>
                <c:pt idx="188">
                  <c:v>42036</c:v>
                </c:pt>
                <c:pt idx="189">
                  <c:v>42064</c:v>
                </c:pt>
                <c:pt idx="190">
                  <c:v>42095</c:v>
                </c:pt>
                <c:pt idx="191">
                  <c:v>42125</c:v>
                </c:pt>
                <c:pt idx="192">
                  <c:v>42156</c:v>
                </c:pt>
                <c:pt idx="193">
                  <c:v>42186</c:v>
                </c:pt>
                <c:pt idx="194">
                  <c:v>42217</c:v>
                </c:pt>
                <c:pt idx="195">
                  <c:v>42248</c:v>
                </c:pt>
                <c:pt idx="196">
                  <c:v>42278</c:v>
                </c:pt>
                <c:pt idx="197">
                  <c:v>42309</c:v>
                </c:pt>
                <c:pt idx="198">
                  <c:v>42339</c:v>
                </c:pt>
                <c:pt idx="199">
                  <c:v>42370</c:v>
                </c:pt>
                <c:pt idx="200">
                  <c:v>42401</c:v>
                </c:pt>
                <c:pt idx="201">
                  <c:v>42430</c:v>
                </c:pt>
                <c:pt idx="202">
                  <c:v>42461</c:v>
                </c:pt>
                <c:pt idx="203">
                  <c:v>42491</c:v>
                </c:pt>
                <c:pt idx="204">
                  <c:v>42522</c:v>
                </c:pt>
                <c:pt idx="205">
                  <c:v>42552</c:v>
                </c:pt>
                <c:pt idx="206">
                  <c:v>42583</c:v>
                </c:pt>
                <c:pt idx="207">
                  <c:v>42614</c:v>
                </c:pt>
                <c:pt idx="208">
                  <c:v>42644</c:v>
                </c:pt>
                <c:pt idx="209">
                  <c:v>42675</c:v>
                </c:pt>
                <c:pt idx="210">
                  <c:v>42705</c:v>
                </c:pt>
                <c:pt idx="211">
                  <c:v>42736</c:v>
                </c:pt>
                <c:pt idx="212">
                  <c:v>42767</c:v>
                </c:pt>
                <c:pt idx="213">
                  <c:v>42795</c:v>
                </c:pt>
                <c:pt idx="214">
                  <c:v>42826</c:v>
                </c:pt>
                <c:pt idx="215">
                  <c:v>42856</c:v>
                </c:pt>
                <c:pt idx="216">
                  <c:v>42887</c:v>
                </c:pt>
                <c:pt idx="217">
                  <c:v>42917</c:v>
                </c:pt>
                <c:pt idx="218">
                  <c:v>42948</c:v>
                </c:pt>
                <c:pt idx="219">
                  <c:v>42979</c:v>
                </c:pt>
                <c:pt idx="220">
                  <c:v>43009</c:v>
                </c:pt>
                <c:pt idx="221">
                  <c:v>43040</c:v>
                </c:pt>
                <c:pt idx="222">
                  <c:v>43070</c:v>
                </c:pt>
                <c:pt idx="223">
                  <c:v>43101</c:v>
                </c:pt>
                <c:pt idx="224">
                  <c:v>43132</c:v>
                </c:pt>
                <c:pt idx="225">
                  <c:v>43160</c:v>
                </c:pt>
                <c:pt idx="226">
                  <c:v>43191</c:v>
                </c:pt>
                <c:pt idx="227">
                  <c:v>43221</c:v>
                </c:pt>
                <c:pt idx="228">
                  <c:v>43252</c:v>
                </c:pt>
                <c:pt idx="229">
                  <c:v>43282</c:v>
                </c:pt>
                <c:pt idx="230">
                  <c:v>43313</c:v>
                </c:pt>
                <c:pt idx="231">
                  <c:v>43344</c:v>
                </c:pt>
                <c:pt idx="232">
                  <c:v>43374</c:v>
                </c:pt>
                <c:pt idx="233">
                  <c:v>43405</c:v>
                </c:pt>
                <c:pt idx="234">
                  <c:v>43435</c:v>
                </c:pt>
                <c:pt idx="235">
                  <c:v>43466</c:v>
                </c:pt>
                <c:pt idx="236">
                  <c:v>43497</c:v>
                </c:pt>
                <c:pt idx="237">
                  <c:v>43525</c:v>
                </c:pt>
                <c:pt idx="238">
                  <c:v>43556</c:v>
                </c:pt>
                <c:pt idx="239">
                  <c:v>43586</c:v>
                </c:pt>
                <c:pt idx="240">
                  <c:v>43617</c:v>
                </c:pt>
                <c:pt idx="241">
                  <c:v>43647</c:v>
                </c:pt>
                <c:pt idx="242">
                  <c:v>43678</c:v>
                </c:pt>
                <c:pt idx="243">
                  <c:v>43709</c:v>
                </c:pt>
                <c:pt idx="244">
                  <c:v>43739</c:v>
                </c:pt>
                <c:pt idx="245">
                  <c:v>43770</c:v>
                </c:pt>
                <c:pt idx="246">
                  <c:v>43800</c:v>
                </c:pt>
                <c:pt idx="247">
                  <c:v>43831</c:v>
                </c:pt>
                <c:pt idx="248">
                  <c:v>43862</c:v>
                </c:pt>
                <c:pt idx="249">
                  <c:v>43891</c:v>
                </c:pt>
                <c:pt idx="250">
                  <c:v>43922</c:v>
                </c:pt>
                <c:pt idx="251">
                  <c:v>43952</c:v>
                </c:pt>
                <c:pt idx="252">
                  <c:v>43983</c:v>
                </c:pt>
                <c:pt idx="253">
                  <c:v>44013</c:v>
                </c:pt>
                <c:pt idx="254">
                  <c:v>44044</c:v>
                </c:pt>
                <c:pt idx="255">
                  <c:v>44075</c:v>
                </c:pt>
                <c:pt idx="256">
                  <c:v>44105</c:v>
                </c:pt>
                <c:pt idx="257">
                  <c:v>44136</c:v>
                </c:pt>
                <c:pt idx="258">
                  <c:v>44166</c:v>
                </c:pt>
                <c:pt idx="259">
                  <c:v>44197</c:v>
                </c:pt>
                <c:pt idx="260">
                  <c:v>44228</c:v>
                </c:pt>
                <c:pt idx="261">
                  <c:v>44256</c:v>
                </c:pt>
                <c:pt idx="262">
                  <c:v>44287</c:v>
                </c:pt>
                <c:pt idx="263">
                  <c:v>44317</c:v>
                </c:pt>
                <c:pt idx="264">
                  <c:v>44348</c:v>
                </c:pt>
                <c:pt idx="265">
                  <c:v>44378</c:v>
                </c:pt>
                <c:pt idx="266">
                  <c:v>44409</c:v>
                </c:pt>
                <c:pt idx="267">
                  <c:v>44440</c:v>
                </c:pt>
                <c:pt idx="268">
                  <c:v>44470</c:v>
                </c:pt>
                <c:pt idx="269">
                  <c:v>44501</c:v>
                </c:pt>
                <c:pt idx="270">
                  <c:v>44531</c:v>
                </c:pt>
                <c:pt idx="271">
                  <c:v>44562</c:v>
                </c:pt>
                <c:pt idx="272">
                  <c:v>44593</c:v>
                </c:pt>
                <c:pt idx="273">
                  <c:v>44621</c:v>
                </c:pt>
                <c:pt idx="274">
                  <c:v>44652</c:v>
                </c:pt>
                <c:pt idx="275">
                  <c:v>44682</c:v>
                </c:pt>
                <c:pt idx="276">
                  <c:v>44713</c:v>
                </c:pt>
                <c:pt idx="277">
                  <c:v>44743</c:v>
                </c:pt>
                <c:pt idx="278">
                  <c:v>44774</c:v>
                </c:pt>
                <c:pt idx="279">
                  <c:v>44805</c:v>
                </c:pt>
                <c:pt idx="280">
                  <c:v>44835</c:v>
                </c:pt>
                <c:pt idx="281">
                  <c:v>44866</c:v>
                </c:pt>
                <c:pt idx="282">
                  <c:v>44896</c:v>
                </c:pt>
                <c:pt idx="283">
                  <c:v>44927</c:v>
                </c:pt>
                <c:pt idx="284">
                  <c:v>44958</c:v>
                </c:pt>
                <c:pt idx="285">
                  <c:v>44986</c:v>
                </c:pt>
                <c:pt idx="286">
                  <c:v>45017</c:v>
                </c:pt>
                <c:pt idx="287">
                  <c:v>45047</c:v>
                </c:pt>
                <c:pt idx="288">
                  <c:v>45078</c:v>
                </c:pt>
                <c:pt idx="289">
                  <c:v>45108</c:v>
                </c:pt>
                <c:pt idx="290">
                  <c:v>45139</c:v>
                </c:pt>
                <c:pt idx="291">
                  <c:v>45170</c:v>
                </c:pt>
                <c:pt idx="292">
                  <c:v>45200</c:v>
                </c:pt>
                <c:pt idx="293">
                  <c:v>45231</c:v>
                </c:pt>
                <c:pt idx="294">
                  <c:v>45261</c:v>
                </c:pt>
                <c:pt idx="295">
                  <c:v>45292</c:v>
                </c:pt>
                <c:pt idx="296">
                  <c:v>45323</c:v>
                </c:pt>
              </c:numCache>
            </c:numRef>
          </c:cat>
          <c:val>
            <c:numRef>
              <c:f>Sheet1!$M$3:$M$299</c:f>
              <c:numCache>
                <c:formatCode>#,##0.0_ </c:formatCode>
                <c:ptCount val="297"/>
                <c:pt idx="0">
                  <c:v>2.7</c:v>
                </c:pt>
                <c:pt idx="1">
                  <c:v>2.4</c:v>
                </c:pt>
                <c:pt idx="2">
                  <c:v>2</c:v>
                </c:pt>
                <c:pt idx="3">
                  <c:v>2.2000000000000002</c:v>
                </c:pt>
                <c:pt idx="4">
                  <c:v>2.2000000000000002</c:v>
                </c:pt>
                <c:pt idx="5">
                  <c:v>1.7</c:v>
                </c:pt>
                <c:pt idx="6">
                  <c:v>2.2000000000000002</c:v>
                </c:pt>
                <c:pt idx="7">
                  <c:v>2.2999999999999998</c:v>
                </c:pt>
                <c:pt idx="8">
                  <c:v>2.5</c:v>
                </c:pt>
                <c:pt idx="9">
                  <c:v>2.2000000000000002</c:v>
                </c:pt>
                <c:pt idx="10">
                  <c:v>1.5</c:v>
                </c:pt>
                <c:pt idx="11">
                  <c:v>1.3</c:v>
                </c:pt>
                <c:pt idx="12">
                  <c:v>1</c:v>
                </c:pt>
                <c:pt idx="13">
                  <c:v>1</c:v>
                </c:pt>
                <c:pt idx="14">
                  <c:v>1.1000000000000001</c:v>
                </c:pt>
                <c:pt idx="15">
                  <c:v>1.2</c:v>
                </c:pt>
                <c:pt idx="16">
                  <c:v>1.2</c:v>
                </c:pt>
                <c:pt idx="17">
                  <c:v>1.3</c:v>
                </c:pt>
                <c:pt idx="18">
                  <c:v>1.6</c:v>
                </c:pt>
                <c:pt idx="19">
                  <c:v>2.2000000000000002</c:v>
                </c:pt>
                <c:pt idx="20">
                  <c:v>1.9</c:v>
                </c:pt>
                <c:pt idx="21">
                  <c:v>1.5</c:v>
                </c:pt>
                <c:pt idx="22">
                  <c:v>1.3</c:v>
                </c:pt>
                <c:pt idx="23">
                  <c:v>1</c:v>
                </c:pt>
                <c:pt idx="24">
                  <c:v>0.8</c:v>
                </c:pt>
                <c:pt idx="25">
                  <c:v>1</c:v>
                </c:pt>
                <c:pt idx="26">
                  <c:v>0.7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0.9</c:v>
                </c:pt>
                <c:pt idx="30">
                  <c:v>1.3</c:v>
                </c:pt>
                <c:pt idx="31">
                  <c:v>1.2</c:v>
                </c:pt>
                <c:pt idx="32">
                  <c:v>1.7</c:v>
                </c:pt>
                <c:pt idx="33">
                  <c:v>1.7</c:v>
                </c:pt>
                <c:pt idx="34">
                  <c:v>1.4</c:v>
                </c:pt>
                <c:pt idx="35">
                  <c:v>1</c:v>
                </c:pt>
                <c:pt idx="36">
                  <c:v>0.8</c:v>
                </c:pt>
                <c:pt idx="37">
                  <c:v>1</c:v>
                </c:pt>
                <c:pt idx="38">
                  <c:v>1</c:v>
                </c:pt>
                <c:pt idx="39">
                  <c:v>0.9</c:v>
                </c:pt>
                <c:pt idx="40">
                  <c:v>0.7</c:v>
                </c:pt>
                <c:pt idx="41">
                  <c:v>0.7</c:v>
                </c:pt>
                <c:pt idx="42">
                  <c:v>0.9</c:v>
                </c:pt>
                <c:pt idx="43">
                  <c:v>1.1000000000000001</c:v>
                </c:pt>
                <c:pt idx="44">
                  <c:v>0.9</c:v>
                </c:pt>
                <c:pt idx="45">
                  <c:v>1</c:v>
                </c:pt>
                <c:pt idx="46">
                  <c:v>1</c:v>
                </c:pt>
                <c:pt idx="47">
                  <c:v>0.9</c:v>
                </c:pt>
                <c:pt idx="48">
                  <c:v>0.8</c:v>
                </c:pt>
                <c:pt idx="49">
                  <c:v>1</c:v>
                </c:pt>
                <c:pt idx="50">
                  <c:v>0.9</c:v>
                </c:pt>
                <c:pt idx="51">
                  <c:v>1</c:v>
                </c:pt>
                <c:pt idx="52">
                  <c:v>1.1000000000000001</c:v>
                </c:pt>
                <c:pt idx="53">
                  <c:v>1.1000000000000001</c:v>
                </c:pt>
                <c:pt idx="54">
                  <c:v>1.3</c:v>
                </c:pt>
                <c:pt idx="55">
                  <c:v>1.4</c:v>
                </c:pt>
                <c:pt idx="56">
                  <c:v>1.5</c:v>
                </c:pt>
                <c:pt idx="57">
                  <c:v>1.2</c:v>
                </c:pt>
                <c:pt idx="58">
                  <c:v>1.2</c:v>
                </c:pt>
                <c:pt idx="59">
                  <c:v>1.2</c:v>
                </c:pt>
                <c:pt idx="60">
                  <c:v>1.1000000000000001</c:v>
                </c:pt>
                <c:pt idx="61">
                  <c:v>1.2</c:v>
                </c:pt>
                <c:pt idx="62">
                  <c:v>1.1000000000000001</c:v>
                </c:pt>
                <c:pt idx="63">
                  <c:v>1.1000000000000001</c:v>
                </c:pt>
                <c:pt idx="64">
                  <c:v>0.9</c:v>
                </c:pt>
                <c:pt idx="65">
                  <c:v>1</c:v>
                </c:pt>
                <c:pt idx="66">
                  <c:v>1</c:v>
                </c:pt>
                <c:pt idx="67">
                  <c:v>1.3</c:v>
                </c:pt>
                <c:pt idx="68">
                  <c:v>1.3</c:v>
                </c:pt>
                <c:pt idx="69">
                  <c:v>1.3</c:v>
                </c:pt>
                <c:pt idx="70">
                  <c:v>1.2</c:v>
                </c:pt>
                <c:pt idx="71">
                  <c:v>1.8</c:v>
                </c:pt>
                <c:pt idx="72">
                  <c:v>1.9</c:v>
                </c:pt>
                <c:pt idx="73">
                  <c:v>1.5</c:v>
                </c:pt>
                <c:pt idx="74">
                  <c:v>1.1000000000000001</c:v>
                </c:pt>
                <c:pt idx="75">
                  <c:v>1.1000000000000001</c:v>
                </c:pt>
                <c:pt idx="76">
                  <c:v>1.2</c:v>
                </c:pt>
                <c:pt idx="77">
                  <c:v>1</c:v>
                </c:pt>
                <c:pt idx="78">
                  <c:v>1.1000000000000001</c:v>
                </c:pt>
                <c:pt idx="79">
                  <c:v>1.3</c:v>
                </c:pt>
                <c:pt idx="80">
                  <c:v>2</c:v>
                </c:pt>
                <c:pt idx="81">
                  <c:v>1.7</c:v>
                </c:pt>
                <c:pt idx="82">
                  <c:v>1.6</c:v>
                </c:pt>
                <c:pt idx="83">
                  <c:v>1.7</c:v>
                </c:pt>
                <c:pt idx="84">
                  <c:v>1.5</c:v>
                </c:pt>
                <c:pt idx="85">
                  <c:v>1.5</c:v>
                </c:pt>
                <c:pt idx="86">
                  <c:v>1.3</c:v>
                </c:pt>
                <c:pt idx="87">
                  <c:v>1.1000000000000001</c:v>
                </c:pt>
                <c:pt idx="88">
                  <c:v>1.1000000000000001</c:v>
                </c:pt>
                <c:pt idx="89">
                  <c:v>1.2</c:v>
                </c:pt>
                <c:pt idx="90">
                  <c:v>1.1000000000000001</c:v>
                </c:pt>
                <c:pt idx="91">
                  <c:v>1.8</c:v>
                </c:pt>
                <c:pt idx="92">
                  <c:v>1.8</c:v>
                </c:pt>
                <c:pt idx="93">
                  <c:v>1.7</c:v>
                </c:pt>
                <c:pt idx="94">
                  <c:v>1.1000000000000001</c:v>
                </c:pt>
                <c:pt idx="95">
                  <c:v>1.3</c:v>
                </c:pt>
                <c:pt idx="96">
                  <c:v>1.1000000000000001</c:v>
                </c:pt>
                <c:pt idx="97">
                  <c:v>1.3</c:v>
                </c:pt>
                <c:pt idx="98">
                  <c:v>1.2</c:v>
                </c:pt>
                <c:pt idx="99">
                  <c:v>1.1000000000000001</c:v>
                </c:pt>
                <c:pt idx="100">
                  <c:v>1.4</c:v>
                </c:pt>
                <c:pt idx="101">
                  <c:v>1.3</c:v>
                </c:pt>
                <c:pt idx="102">
                  <c:v>1.4</c:v>
                </c:pt>
                <c:pt idx="103">
                  <c:v>1.4</c:v>
                </c:pt>
                <c:pt idx="104">
                  <c:v>2</c:v>
                </c:pt>
                <c:pt idx="105">
                  <c:v>1.4</c:v>
                </c:pt>
                <c:pt idx="106">
                  <c:v>1.2</c:v>
                </c:pt>
                <c:pt idx="107">
                  <c:v>1.2</c:v>
                </c:pt>
                <c:pt idx="108">
                  <c:v>1.2</c:v>
                </c:pt>
                <c:pt idx="109">
                  <c:v>1</c:v>
                </c:pt>
                <c:pt idx="110">
                  <c:v>0.9</c:v>
                </c:pt>
                <c:pt idx="111">
                  <c:v>1</c:v>
                </c:pt>
                <c:pt idx="112">
                  <c:v>0.9</c:v>
                </c:pt>
                <c:pt idx="113">
                  <c:v>1.1000000000000001</c:v>
                </c:pt>
                <c:pt idx="114">
                  <c:v>1.3</c:v>
                </c:pt>
                <c:pt idx="115">
                  <c:v>1.4</c:v>
                </c:pt>
                <c:pt idx="116">
                  <c:v>2</c:v>
                </c:pt>
                <c:pt idx="117">
                  <c:v>1.4</c:v>
                </c:pt>
                <c:pt idx="118">
                  <c:v>1.5</c:v>
                </c:pt>
                <c:pt idx="119">
                  <c:v>2.1</c:v>
                </c:pt>
                <c:pt idx="120">
                  <c:v>1.9</c:v>
                </c:pt>
                <c:pt idx="121">
                  <c:v>1.6</c:v>
                </c:pt>
                <c:pt idx="122">
                  <c:v>1.5</c:v>
                </c:pt>
                <c:pt idx="123">
                  <c:v>1.5</c:v>
                </c:pt>
                <c:pt idx="124">
                  <c:v>1.3</c:v>
                </c:pt>
                <c:pt idx="125">
                  <c:v>1.3</c:v>
                </c:pt>
                <c:pt idx="126">
                  <c:v>1.9</c:v>
                </c:pt>
                <c:pt idx="127">
                  <c:v>8.6999999999999993</c:v>
                </c:pt>
                <c:pt idx="128">
                  <c:v>5.9</c:v>
                </c:pt>
                <c:pt idx="129">
                  <c:v>3</c:v>
                </c:pt>
                <c:pt idx="130">
                  <c:v>2.2000000000000002</c:v>
                </c:pt>
                <c:pt idx="131">
                  <c:v>1.9</c:v>
                </c:pt>
                <c:pt idx="132">
                  <c:v>2</c:v>
                </c:pt>
                <c:pt idx="133">
                  <c:v>2.2000000000000002</c:v>
                </c:pt>
                <c:pt idx="134">
                  <c:v>1.8</c:v>
                </c:pt>
                <c:pt idx="135">
                  <c:v>1.9</c:v>
                </c:pt>
                <c:pt idx="136">
                  <c:v>1.8</c:v>
                </c:pt>
                <c:pt idx="137">
                  <c:v>1.7</c:v>
                </c:pt>
                <c:pt idx="138">
                  <c:v>2.1</c:v>
                </c:pt>
                <c:pt idx="139">
                  <c:v>3.2</c:v>
                </c:pt>
                <c:pt idx="140">
                  <c:v>6.4</c:v>
                </c:pt>
                <c:pt idx="141">
                  <c:v>3.8</c:v>
                </c:pt>
                <c:pt idx="142">
                  <c:v>2.2999999999999998</c:v>
                </c:pt>
                <c:pt idx="143">
                  <c:v>2.1</c:v>
                </c:pt>
                <c:pt idx="144">
                  <c:v>2.2000000000000002</c:v>
                </c:pt>
                <c:pt idx="145">
                  <c:v>2.4</c:v>
                </c:pt>
                <c:pt idx="146">
                  <c:v>1.8</c:v>
                </c:pt>
                <c:pt idx="147">
                  <c:v>2.2000000000000002</c:v>
                </c:pt>
                <c:pt idx="148">
                  <c:v>1.7</c:v>
                </c:pt>
                <c:pt idx="149">
                  <c:v>1.8</c:v>
                </c:pt>
                <c:pt idx="150">
                  <c:v>1.8</c:v>
                </c:pt>
                <c:pt idx="151">
                  <c:v>3.3</c:v>
                </c:pt>
                <c:pt idx="152">
                  <c:v>6.6</c:v>
                </c:pt>
                <c:pt idx="153">
                  <c:v>3.3</c:v>
                </c:pt>
                <c:pt idx="154">
                  <c:v>2.2000000000000002</c:v>
                </c:pt>
                <c:pt idx="155">
                  <c:v>1.7</c:v>
                </c:pt>
                <c:pt idx="156">
                  <c:v>1.9</c:v>
                </c:pt>
                <c:pt idx="157">
                  <c:v>2.1</c:v>
                </c:pt>
                <c:pt idx="158">
                  <c:v>2.1</c:v>
                </c:pt>
                <c:pt idx="159">
                  <c:v>1.7</c:v>
                </c:pt>
                <c:pt idx="160">
                  <c:v>1.5</c:v>
                </c:pt>
                <c:pt idx="161">
                  <c:v>1.5</c:v>
                </c:pt>
                <c:pt idx="162">
                  <c:v>1.9</c:v>
                </c:pt>
                <c:pt idx="163">
                  <c:v>3.3</c:v>
                </c:pt>
                <c:pt idx="164">
                  <c:v>4.5999999999999996</c:v>
                </c:pt>
                <c:pt idx="165">
                  <c:v>2.2999999999999998</c:v>
                </c:pt>
                <c:pt idx="166">
                  <c:v>1.3</c:v>
                </c:pt>
                <c:pt idx="167">
                  <c:v>1.7</c:v>
                </c:pt>
                <c:pt idx="168">
                  <c:v>1.9</c:v>
                </c:pt>
                <c:pt idx="169">
                  <c:v>1.2</c:v>
                </c:pt>
                <c:pt idx="170">
                  <c:v>1.2</c:v>
                </c:pt>
                <c:pt idx="171">
                  <c:v>1.2</c:v>
                </c:pt>
                <c:pt idx="172">
                  <c:v>1.3</c:v>
                </c:pt>
                <c:pt idx="173">
                  <c:v>1.2</c:v>
                </c:pt>
                <c:pt idx="174">
                  <c:v>1.7</c:v>
                </c:pt>
                <c:pt idx="175">
                  <c:v>4</c:v>
                </c:pt>
                <c:pt idx="176">
                  <c:v>6.1</c:v>
                </c:pt>
                <c:pt idx="177">
                  <c:v>3</c:v>
                </c:pt>
                <c:pt idx="178">
                  <c:v>2.1</c:v>
                </c:pt>
                <c:pt idx="179">
                  <c:v>1.8</c:v>
                </c:pt>
                <c:pt idx="180">
                  <c:v>1.7</c:v>
                </c:pt>
                <c:pt idx="181">
                  <c:v>1.6</c:v>
                </c:pt>
                <c:pt idx="182">
                  <c:v>1.6</c:v>
                </c:pt>
                <c:pt idx="183">
                  <c:v>1.5</c:v>
                </c:pt>
                <c:pt idx="184">
                  <c:v>1.8</c:v>
                </c:pt>
                <c:pt idx="185">
                  <c:v>1.3</c:v>
                </c:pt>
                <c:pt idx="186">
                  <c:v>1.9</c:v>
                </c:pt>
                <c:pt idx="187">
                  <c:v>4</c:v>
                </c:pt>
                <c:pt idx="188">
                  <c:v>5.5</c:v>
                </c:pt>
                <c:pt idx="189">
                  <c:v>2.8</c:v>
                </c:pt>
                <c:pt idx="190">
                  <c:v>2.2999999999999998</c:v>
                </c:pt>
                <c:pt idx="191">
                  <c:v>2.2999999999999998</c:v>
                </c:pt>
                <c:pt idx="192">
                  <c:v>2.1</c:v>
                </c:pt>
                <c:pt idx="193">
                  <c:v>2.2999999999999998</c:v>
                </c:pt>
                <c:pt idx="194">
                  <c:v>2</c:v>
                </c:pt>
                <c:pt idx="195">
                  <c:v>1.8</c:v>
                </c:pt>
                <c:pt idx="196">
                  <c:v>2.2000000000000002</c:v>
                </c:pt>
                <c:pt idx="197">
                  <c:v>1.9</c:v>
                </c:pt>
                <c:pt idx="198">
                  <c:v>2.1</c:v>
                </c:pt>
                <c:pt idx="199">
                  <c:v>3.7</c:v>
                </c:pt>
                <c:pt idx="200">
                  <c:v>6.1</c:v>
                </c:pt>
                <c:pt idx="201">
                  <c:v>2.9</c:v>
                </c:pt>
                <c:pt idx="202">
                  <c:v>2.2999999999999998</c:v>
                </c:pt>
                <c:pt idx="203">
                  <c:v>2.4</c:v>
                </c:pt>
                <c:pt idx="204">
                  <c:v>2</c:v>
                </c:pt>
                <c:pt idx="205">
                  <c:v>2.2000000000000002</c:v>
                </c:pt>
                <c:pt idx="206">
                  <c:v>2.4</c:v>
                </c:pt>
                <c:pt idx="207">
                  <c:v>2.2999999999999998</c:v>
                </c:pt>
                <c:pt idx="208">
                  <c:v>2.1</c:v>
                </c:pt>
                <c:pt idx="209">
                  <c:v>2.1</c:v>
                </c:pt>
                <c:pt idx="210">
                  <c:v>2.1</c:v>
                </c:pt>
                <c:pt idx="211">
                  <c:v>4.7</c:v>
                </c:pt>
                <c:pt idx="212">
                  <c:v>7</c:v>
                </c:pt>
                <c:pt idx="213">
                  <c:v>2.7</c:v>
                </c:pt>
                <c:pt idx="214">
                  <c:v>2.4</c:v>
                </c:pt>
                <c:pt idx="215">
                  <c:v>2.2999999999999998</c:v>
                </c:pt>
                <c:pt idx="216">
                  <c:v>2.2999999999999998</c:v>
                </c:pt>
                <c:pt idx="217">
                  <c:v>2.4</c:v>
                </c:pt>
                <c:pt idx="218">
                  <c:v>2.2999999999999998</c:v>
                </c:pt>
                <c:pt idx="219">
                  <c:v>2</c:v>
                </c:pt>
                <c:pt idx="220">
                  <c:v>2.2999999999999998</c:v>
                </c:pt>
                <c:pt idx="221">
                  <c:v>1.9</c:v>
                </c:pt>
                <c:pt idx="222">
                  <c:v>2.5</c:v>
                </c:pt>
                <c:pt idx="223">
                  <c:v>4.5999999999999996</c:v>
                </c:pt>
                <c:pt idx="224">
                  <c:v>8</c:v>
                </c:pt>
                <c:pt idx="225">
                  <c:v>3.8</c:v>
                </c:pt>
                <c:pt idx="226">
                  <c:v>2.7</c:v>
                </c:pt>
                <c:pt idx="227">
                  <c:v>2.4</c:v>
                </c:pt>
                <c:pt idx="228">
                  <c:v>2.4</c:v>
                </c:pt>
                <c:pt idx="229">
                  <c:v>2.2000000000000002</c:v>
                </c:pt>
                <c:pt idx="230">
                  <c:v>2.2999999999999998</c:v>
                </c:pt>
                <c:pt idx="231">
                  <c:v>2.5</c:v>
                </c:pt>
                <c:pt idx="232">
                  <c:v>2.2999999999999998</c:v>
                </c:pt>
                <c:pt idx="233">
                  <c:v>2.2999999999999998</c:v>
                </c:pt>
                <c:pt idx="234">
                  <c:v>2.6</c:v>
                </c:pt>
                <c:pt idx="235">
                  <c:v>7.4</c:v>
                </c:pt>
                <c:pt idx="236">
                  <c:v>6.8</c:v>
                </c:pt>
                <c:pt idx="237">
                  <c:v>3.2</c:v>
                </c:pt>
                <c:pt idx="238">
                  <c:v>3</c:v>
                </c:pt>
                <c:pt idx="239">
                  <c:v>3.2</c:v>
                </c:pt>
                <c:pt idx="240">
                  <c:v>3</c:v>
                </c:pt>
                <c:pt idx="241">
                  <c:v>2.6</c:v>
                </c:pt>
                <c:pt idx="242">
                  <c:v>2</c:v>
                </c:pt>
                <c:pt idx="243">
                  <c:v>2.2999999999999998</c:v>
                </c:pt>
                <c:pt idx="244">
                  <c:v>2.2000000000000002</c:v>
                </c:pt>
                <c:pt idx="245">
                  <c:v>2.1</c:v>
                </c:pt>
                <c:pt idx="246">
                  <c:v>4.2</c:v>
                </c:pt>
                <c:pt idx="247">
                  <c:v>7.1</c:v>
                </c:pt>
                <c:pt idx="248">
                  <c:v>4.8</c:v>
                </c:pt>
                <c:pt idx="249">
                  <c:v>4.0999999999999996</c:v>
                </c:pt>
                <c:pt idx="250">
                  <c:v>3.7</c:v>
                </c:pt>
                <c:pt idx="251">
                  <c:v>3.7</c:v>
                </c:pt>
                <c:pt idx="252">
                  <c:v>3.1</c:v>
                </c:pt>
                <c:pt idx="253">
                  <c:v>2.8</c:v>
                </c:pt>
                <c:pt idx="254">
                  <c:v>2</c:v>
                </c:pt>
                <c:pt idx="255">
                  <c:v>2.2999999999999998</c:v>
                </c:pt>
                <c:pt idx="256">
                  <c:v>2.4</c:v>
                </c:pt>
                <c:pt idx="257">
                  <c:v>2.2000000000000002</c:v>
                </c:pt>
                <c:pt idx="258">
                  <c:v>5.3</c:v>
                </c:pt>
                <c:pt idx="259">
                  <c:v>10.8</c:v>
                </c:pt>
                <c:pt idx="260">
                  <c:v>5.8</c:v>
                </c:pt>
                <c:pt idx="261">
                  <c:v>3.5</c:v>
                </c:pt>
                <c:pt idx="262">
                  <c:v>3.2</c:v>
                </c:pt>
                <c:pt idx="263">
                  <c:v>3.3</c:v>
                </c:pt>
                <c:pt idx="264">
                  <c:v>3.1</c:v>
                </c:pt>
                <c:pt idx="265">
                  <c:v>2.6</c:v>
                </c:pt>
                <c:pt idx="266">
                  <c:v>1.9</c:v>
                </c:pt>
                <c:pt idx="267">
                  <c:v>2.2000000000000002</c:v>
                </c:pt>
                <c:pt idx="268">
                  <c:v>2</c:v>
                </c:pt>
                <c:pt idx="269">
                  <c:v>1.6</c:v>
                </c:pt>
                <c:pt idx="270">
                  <c:v>6.4</c:v>
                </c:pt>
                <c:pt idx="271">
                  <c:v>8.4</c:v>
                </c:pt>
                <c:pt idx="272">
                  <c:v>4.3</c:v>
                </c:pt>
                <c:pt idx="273">
                  <c:v>3</c:v>
                </c:pt>
                <c:pt idx="274">
                  <c:v>2.1</c:v>
                </c:pt>
                <c:pt idx="275">
                  <c:v>2.2000000000000002</c:v>
                </c:pt>
                <c:pt idx="276">
                  <c:v>2.2000000000000002</c:v>
                </c:pt>
                <c:pt idx="277">
                  <c:v>1.9</c:v>
                </c:pt>
                <c:pt idx="278">
                  <c:v>1</c:v>
                </c:pt>
                <c:pt idx="279">
                  <c:v>1.4</c:v>
                </c:pt>
                <c:pt idx="280">
                  <c:v>1.5</c:v>
                </c:pt>
                <c:pt idx="281">
                  <c:v>1.3</c:v>
                </c:pt>
                <c:pt idx="282">
                  <c:v>5.2</c:v>
                </c:pt>
                <c:pt idx="283">
                  <c:v>6.4</c:v>
                </c:pt>
                <c:pt idx="284">
                  <c:v>3</c:v>
                </c:pt>
                <c:pt idx="285">
                  <c:v>2</c:v>
                </c:pt>
                <c:pt idx="286">
                  <c:v>1.9</c:v>
                </c:pt>
                <c:pt idx="287">
                  <c:v>2.1</c:v>
                </c:pt>
                <c:pt idx="288">
                  <c:v>2.2000000000000002</c:v>
                </c:pt>
                <c:pt idx="289">
                  <c:v>2.2000000000000002</c:v>
                </c:pt>
                <c:pt idx="290">
                  <c:v>1.3</c:v>
                </c:pt>
                <c:pt idx="291">
                  <c:v>1.6</c:v>
                </c:pt>
                <c:pt idx="292">
                  <c:v>1.5</c:v>
                </c:pt>
                <c:pt idx="293">
                  <c:v>1.4</c:v>
                </c:pt>
                <c:pt idx="294">
                  <c:v>5.7</c:v>
                </c:pt>
                <c:pt idx="295">
                  <c:v>6.6</c:v>
                </c:pt>
                <c:pt idx="296">
                  <c:v>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C4D-4C14-9DFE-86C0B9759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8619136"/>
        <c:axId val="2065709520"/>
      </c:lineChart>
      <c:dateAx>
        <c:axId val="2058619136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5709520"/>
        <c:crosses val="autoZero"/>
        <c:auto val="1"/>
        <c:lblOffset val="100"/>
        <c:baseTimeUnit val="months"/>
        <c:majorUnit val="24"/>
        <c:majorTimeUnit val="months"/>
      </c:dateAx>
      <c:valAx>
        <c:axId val="206570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5861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5964D-FE05-45F1-9A9B-BABE2F68394F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292BC-57FF-402E-BB23-7A92FF3ED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07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2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0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3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7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77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07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97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83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4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71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78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19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34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61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3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3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21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1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73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0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92BC-57FF-402E-BB23-7A92FF3EDE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3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_제목(국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7600" y="1458000"/>
            <a:ext cx="7772400" cy="890880"/>
          </a:xfrm>
          <a:prstGeom prst="rect">
            <a:avLst/>
          </a:prstGeom>
        </p:spPr>
        <p:txBody>
          <a:bodyPr/>
          <a:lstStyle>
            <a:lvl1pPr algn="l">
              <a:defRPr sz="5000" b="1">
                <a:solidFill>
                  <a:srgbClr val="24478D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43608" y="2368662"/>
            <a:ext cx="6400800" cy="5302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00" baseline="0">
                <a:solidFill>
                  <a:srgbClr val="24478D"/>
                </a:solidFill>
                <a:latin typeface="Myriad Pr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0000. 00. 00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000" y="5961600"/>
            <a:ext cx="1314000" cy="1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내지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84000" y="604801"/>
            <a:ext cx="7772400" cy="493200"/>
          </a:xfrm>
          <a:prstGeom prst="rect">
            <a:avLst/>
          </a:prstGeom>
        </p:spPr>
        <p:txBody>
          <a:bodyPr/>
          <a:lstStyle>
            <a:lvl1pPr algn="l">
              <a:defRPr sz="2500" b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en-US" altLang="ko-KR" dirty="0"/>
              <a:t>01 </a:t>
            </a:r>
            <a:r>
              <a:rPr lang="ko-KR" altLang="en-US" dirty="0"/>
              <a:t>단락 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7544" y="1268760"/>
            <a:ext cx="6400800" cy="4320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800"/>
              </a:lnSpc>
              <a:buNone/>
              <a:defRPr sz="1800" b="1">
                <a:solidFill>
                  <a:srgbClr val="005BAA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48F51702-915D-42DA-9228-701854ADEC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576000" y="666000"/>
            <a:ext cx="7992440" cy="432000"/>
            <a:chOff x="611560" y="864757"/>
            <a:chExt cx="7992440" cy="432000"/>
          </a:xfrm>
        </p:grpSpPr>
        <p:sp>
          <p:nvSpPr>
            <p:cNvPr id="11" name="직사각형 10"/>
            <p:cNvSpPr/>
            <p:nvPr/>
          </p:nvSpPr>
          <p:spPr>
            <a:xfrm>
              <a:off x="611560" y="864757"/>
              <a:ext cx="61200" cy="43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12000" y="1296757"/>
              <a:ext cx="7992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 userDrawn="1"/>
        </p:nvGrpSpPr>
        <p:grpSpPr>
          <a:xfrm>
            <a:off x="7020272" y="6392770"/>
            <a:ext cx="1373067" cy="194400"/>
            <a:chOff x="6948264" y="6392770"/>
            <a:chExt cx="1373067" cy="194400"/>
          </a:xfrm>
        </p:grpSpPr>
        <p:pic>
          <p:nvPicPr>
            <p:cNvPr id="14" name="그림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6392770"/>
              <a:ext cx="1278900" cy="194400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8321331" y="6392770"/>
              <a:ext cx="0" cy="1842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99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000" y="604800"/>
            <a:ext cx="8229600" cy="493200"/>
          </a:xfrm>
          <a:prstGeom prst="rect">
            <a:avLst/>
          </a:prstGeom>
        </p:spPr>
        <p:txBody>
          <a:bodyPr/>
          <a:lstStyle>
            <a:lvl1pPr algn="l">
              <a:defRPr sz="2500" b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8000" y="1267200"/>
            <a:ext cx="8208456" cy="639762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ts val="2800"/>
              </a:lnSpc>
              <a:buNone/>
              <a:defRPr sz="1800" b="1">
                <a:solidFill>
                  <a:srgbClr val="005BAA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000" y="1728000"/>
            <a:ext cx="8208456" cy="3951288"/>
          </a:xfrm>
          <a:prstGeom prst="rect">
            <a:avLst/>
          </a:prstGeom>
        </p:spPr>
        <p:txBody>
          <a:bodyPr/>
          <a:lstStyle>
            <a:lvl1pPr marL="216000" indent="-216000">
              <a:lnSpc>
                <a:spcPts val="2600"/>
              </a:lnSpc>
              <a:buFontTx/>
              <a:buBlip>
                <a:blip r:embed="rId2"/>
              </a:buBlip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32000" indent="-216000">
              <a:lnSpc>
                <a:spcPts val="2600"/>
              </a:lnSpc>
              <a:buFontTx/>
              <a:buBlip>
                <a:blip r:embed="rId3"/>
              </a:buBlip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2pPr>
            <a:lvl3pPr marL="720000" indent="-144000">
              <a:lnSpc>
                <a:spcPts val="2600"/>
              </a:lnSpc>
              <a:buFont typeface="Wingdings" panose="05000000000000000000" pitchFamily="2" charset="2"/>
              <a:buChar char="§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3pPr>
            <a:lvl4pPr marL="1080000" indent="-144000">
              <a:lnSpc>
                <a:spcPts val="2600"/>
              </a:lnSpc>
              <a:buFont typeface="Arial" panose="020B0604020202020204" pitchFamily="34" charset="0"/>
              <a:buChar char="•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4pPr>
            <a:lvl5pPr marL="1440000" indent="-144000">
              <a:lnSpc>
                <a:spcPts val="2600"/>
              </a:lnSpc>
              <a:buFont typeface="함초롬돋움" panose="02030504000101010101" pitchFamily="18" charset="-127"/>
              <a:buChar char="—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48F51702-915D-42DA-9228-701854ADEC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576000" y="666000"/>
            <a:ext cx="7992440" cy="432000"/>
            <a:chOff x="611560" y="864757"/>
            <a:chExt cx="7992440" cy="432000"/>
          </a:xfrm>
        </p:grpSpPr>
        <p:sp>
          <p:nvSpPr>
            <p:cNvPr id="11" name="직사각형 10"/>
            <p:cNvSpPr/>
            <p:nvPr/>
          </p:nvSpPr>
          <p:spPr>
            <a:xfrm>
              <a:off x="611560" y="864757"/>
              <a:ext cx="61200" cy="43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12000" y="1296757"/>
              <a:ext cx="7992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7020272" y="6392770"/>
            <a:ext cx="1373067" cy="194400"/>
            <a:chOff x="6948264" y="6392770"/>
            <a:chExt cx="1373067" cy="194400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6392770"/>
              <a:ext cx="1278900" cy="194400"/>
            </a:xfrm>
            <a:prstGeom prst="rect">
              <a:avLst/>
            </a:prstGeom>
          </p:spPr>
        </p:pic>
        <p:cxnSp>
          <p:nvCxnSpPr>
            <p:cNvPr id="18" name="직선 연결선 17"/>
            <p:cNvCxnSpPr/>
            <p:nvPr userDrawn="1"/>
          </p:nvCxnSpPr>
          <p:spPr>
            <a:xfrm>
              <a:off x="8321331" y="6392770"/>
              <a:ext cx="0" cy="1842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755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지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000" y="604800"/>
            <a:ext cx="8229600" cy="493200"/>
          </a:xfrm>
          <a:prstGeom prst="rect">
            <a:avLst/>
          </a:prstGeom>
        </p:spPr>
        <p:txBody>
          <a:bodyPr/>
          <a:lstStyle>
            <a:lvl1pPr algn="l">
              <a:defRPr sz="2500" b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8000" y="1267200"/>
            <a:ext cx="4040188" cy="639762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ts val="2800"/>
              </a:lnSpc>
              <a:buNone/>
              <a:defRPr sz="1800" b="1">
                <a:solidFill>
                  <a:srgbClr val="005BAA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000" y="1728000"/>
            <a:ext cx="4040188" cy="3951288"/>
          </a:xfrm>
          <a:prstGeom prst="rect">
            <a:avLst/>
          </a:prstGeom>
        </p:spPr>
        <p:txBody>
          <a:bodyPr/>
          <a:lstStyle>
            <a:lvl1pPr marL="216000" indent="-216000">
              <a:lnSpc>
                <a:spcPts val="2600"/>
              </a:lnSpc>
              <a:buFontTx/>
              <a:buBlip>
                <a:blip r:embed="rId2"/>
              </a:buBlip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32000" indent="-216000">
              <a:lnSpc>
                <a:spcPts val="2600"/>
              </a:lnSpc>
              <a:buFontTx/>
              <a:buBlip>
                <a:blip r:embed="rId3"/>
              </a:buBlip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2pPr>
            <a:lvl3pPr marL="720000" indent="-144000">
              <a:lnSpc>
                <a:spcPts val="2600"/>
              </a:lnSpc>
              <a:buFont typeface="Wingdings" panose="05000000000000000000" pitchFamily="2" charset="2"/>
              <a:buChar char="§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3pPr>
            <a:lvl4pPr marL="1080000" indent="-144000">
              <a:lnSpc>
                <a:spcPts val="2600"/>
              </a:lnSpc>
              <a:buFont typeface="Arial" panose="020B0604020202020204" pitchFamily="34" charset="0"/>
              <a:buChar char="•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4pPr>
            <a:lvl5pPr marL="1440000" indent="-144000">
              <a:lnSpc>
                <a:spcPts val="2600"/>
              </a:lnSpc>
              <a:buFont typeface="함초롬돋움" panose="02030504000101010101" pitchFamily="18" charset="-127"/>
              <a:buChar char="—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67200"/>
            <a:ext cx="4041775" cy="639762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ts val="2800"/>
              </a:lnSpc>
              <a:buNone/>
              <a:defRPr sz="1800" b="1">
                <a:solidFill>
                  <a:srgbClr val="005BAA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728000"/>
            <a:ext cx="4041775" cy="3951288"/>
          </a:xfrm>
          <a:prstGeom prst="rect">
            <a:avLst/>
          </a:prstGeom>
        </p:spPr>
        <p:txBody>
          <a:bodyPr/>
          <a:lstStyle>
            <a:lvl1pPr marL="216000" indent="-216000">
              <a:lnSpc>
                <a:spcPts val="2600"/>
              </a:lnSpc>
              <a:buFontTx/>
              <a:buBlip>
                <a:blip r:embed="rId2"/>
              </a:buBlip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32000" indent="-216000">
              <a:lnSpc>
                <a:spcPts val="2600"/>
              </a:lnSpc>
              <a:buFontTx/>
              <a:buBlip>
                <a:blip r:embed="rId3"/>
              </a:buBlip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2pPr>
            <a:lvl3pPr marL="720000" indent="-144000">
              <a:lnSpc>
                <a:spcPts val="2600"/>
              </a:lnSpc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3pPr>
            <a:lvl4pPr marL="1080000" indent="-144000">
              <a:lnSpc>
                <a:spcPts val="2600"/>
              </a:lnSpc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4pPr>
            <a:lvl5pPr marL="1440000" indent="-144000">
              <a:lnSpc>
                <a:spcPts val="2600"/>
              </a:lnSpc>
              <a:buFont typeface="함초롬돋움" panose="02030504000101010101" pitchFamily="18" charset="-127"/>
              <a:buChar char="—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48F51702-915D-42DA-9228-701854ADEC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576000" y="666000"/>
            <a:ext cx="7992440" cy="432000"/>
            <a:chOff x="611560" y="864757"/>
            <a:chExt cx="7992440" cy="432000"/>
          </a:xfrm>
        </p:grpSpPr>
        <p:sp>
          <p:nvSpPr>
            <p:cNvPr id="11" name="직사각형 10"/>
            <p:cNvSpPr/>
            <p:nvPr/>
          </p:nvSpPr>
          <p:spPr>
            <a:xfrm>
              <a:off x="611560" y="864757"/>
              <a:ext cx="61200" cy="43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12000" y="1296757"/>
              <a:ext cx="7992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7020272" y="6392770"/>
            <a:ext cx="1373067" cy="194400"/>
            <a:chOff x="6948264" y="6392770"/>
            <a:chExt cx="1373067" cy="194400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6392770"/>
              <a:ext cx="1278900" cy="194400"/>
            </a:xfrm>
            <a:prstGeom prst="rect">
              <a:avLst/>
            </a:prstGeom>
          </p:spPr>
        </p:pic>
        <p:cxnSp>
          <p:nvCxnSpPr>
            <p:cNvPr id="18" name="직선 연결선 17"/>
            <p:cNvCxnSpPr/>
            <p:nvPr userDrawn="1"/>
          </p:nvCxnSpPr>
          <p:spPr>
            <a:xfrm>
              <a:off x="8321331" y="6392770"/>
              <a:ext cx="0" cy="1842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784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_제목(영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7600" y="1458000"/>
            <a:ext cx="7772400" cy="890880"/>
          </a:xfrm>
          <a:prstGeom prst="rect">
            <a:avLst/>
          </a:prstGeom>
        </p:spPr>
        <p:txBody>
          <a:bodyPr/>
          <a:lstStyle>
            <a:lvl1pPr algn="l">
              <a:defRPr sz="5000" b="1">
                <a:solidFill>
                  <a:srgbClr val="24478D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43608" y="2368662"/>
            <a:ext cx="6400800" cy="53029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00" baseline="0">
                <a:solidFill>
                  <a:srgbClr val="24478D"/>
                </a:solidFill>
                <a:latin typeface="Myriad Pr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0000. 00. 00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959648"/>
            <a:ext cx="1152128" cy="2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목차(국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835696" y="1864800"/>
            <a:ext cx="4896544" cy="3226724"/>
          </a:xfrm>
          <a:prstGeom prst="rect">
            <a:avLst/>
          </a:prstGeom>
        </p:spPr>
        <p:txBody>
          <a:bodyPr/>
          <a:lstStyle>
            <a:lvl1pPr algn="l">
              <a:lnSpc>
                <a:spcPts val="4030"/>
              </a:lnSpc>
              <a:defRPr sz="1800" b="0">
                <a:solidFill>
                  <a:schemeClr val="bg1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23200" y="1908000"/>
            <a:ext cx="468000" cy="325256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600"/>
              </a:lnSpc>
              <a:buNone/>
              <a:defRPr sz="1800">
                <a:solidFill>
                  <a:srgbClr val="24478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r>
              <a:rPr lang="en-US" altLang="ko-KR" dirty="0"/>
              <a:t>04</a:t>
            </a:r>
          </a:p>
          <a:p>
            <a:r>
              <a:rPr lang="en-US" altLang="ko-KR" dirty="0"/>
              <a:t>05</a:t>
            </a:r>
          </a:p>
          <a:p>
            <a:r>
              <a:rPr lang="en-US" altLang="ko-KR" dirty="0"/>
              <a:t>06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000" y="5961600"/>
            <a:ext cx="1314000" cy="195769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1043608" y="1772816"/>
            <a:ext cx="576064" cy="0"/>
          </a:xfrm>
          <a:prstGeom prst="line">
            <a:avLst/>
          </a:prstGeom>
          <a:ln w="635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161670" y="2492896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1161670" y="2996952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161670" y="3501881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161670" y="4005064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61670" y="4509120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161670" y="5013176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 userDrawn="1"/>
        </p:nvSpPr>
        <p:spPr>
          <a:xfrm>
            <a:off x="907200" y="1008000"/>
            <a:ext cx="2296648" cy="620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39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목차(영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835696" y="1864800"/>
            <a:ext cx="4896544" cy="3226724"/>
          </a:xfrm>
          <a:prstGeom prst="rect">
            <a:avLst/>
          </a:prstGeom>
        </p:spPr>
        <p:txBody>
          <a:bodyPr/>
          <a:lstStyle>
            <a:lvl1pPr algn="l">
              <a:lnSpc>
                <a:spcPts val="4030"/>
              </a:lnSpc>
              <a:defRPr sz="1800" b="0">
                <a:solidFill>
                  <a:schemeClr val="bg1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  <a:br>
              <a:rPr lang="en-US" altLang="ko-KR" dirty="0"/>
            </a:br>
            <a:r>
              <a:rPr lang="ko-KR" altLang="en-US" dirty="0"/>
              <a:t>단락 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23200" y="1908000"/>
            <a:ext cx="468000" cy="325256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600"/>
              </a:lnSpc>
              <a:buNone/>
              <a:defRPr sz="1800">
                <a:solidFill>
                  <a:srgbClr val="24478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r>
              <a:rPr lang="en-US" altLang="ko-KR" dirty="0"/>
              <a:t>04</a:t>
            </a:r>
          </a:p>
          <a:p>
            <a:r>
              <a:rPr lang="en-US" altLang="ko-KR" dirty="0"/>
              <a:t>05</a:t>
            </a:r>
          </a:p>
          <a:p>
            <a:r>
              <a:rPr lang="en-US" altLang="ko-KR" dirty="0"/>
              <a:t>06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43608" y="1772816"/>
            <a:ext cx="576064" cy="0"/>
          </a:xfrm>
          <a:prstGeom prst="line">
            <a:avLst/>
          </a:prstGeom>
          <a:ln w="635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161670" y="2492896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1161670" y="2996952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161670" y="3501881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161670" y="4005064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61670" y="4509120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161670" y="5013176"/>
            <a:ext cx="339940" cy="0"/>
          </a:xfrm>
          <a:prstGeom prst="line">
            <a:avLst/>
          </a:prstGeom>
          <a:ln w="952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 userDrawn="1"/>
        </p:nvSpPr>
        <p:spPr>
          <a:xfrm>
            <a:off x="907200" y="1008000"/>
            <a:ext cx="2080624" cy="620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959648"/>
            <a:ext cx="1152128" cy="2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도비라(단락구분)_제목(국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34000" y="2268000"/>
            <a:ext cx="432048" cy="576064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47664" y="2252464"/>
            <a:ext cx="6400800" cy="600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>
                <a:solidFill>
                  <a:srgbClr val="24478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단락 제목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000" y="5961600"/>
            <a:ext cx="1314000" cy="1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도비라(단락구분)_제목(영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34000" y="2268000"/>
            <a:ext cx="432048" cy="576064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47664" y="2252464"/>
            <a:ext cx="6400800" cy="600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>
                <a:solidFill>
                  <a:srgbClr val="24478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단락 제목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959648"/>
            <a:ext cx="1152128" cy="2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3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비라(기본)_제목(국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53601"/>
            <a:ext cx="7772400" cy="540000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000" b="1">
                <a:solidFill>
                  <a:srgbClr val="24478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000" y="5961600"/>
            <a:ext cx="1314000" cy="1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비라(기본)_제목(영문로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53600"/>
            <a:ext cx="7772400" cy="540000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3000" b="1">
                <a:solidFill>
                  <a:srgbClr val="24478D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959648"/>
            <a:ext cx="1152128" cy="2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5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48F51702-915D-42DA-9228-701854ADEC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020272" y="6392770"/>
            <a:ext cx="1373067" cy="194400"/>
            <a:chOff x="6948264" y="6392770"/>
            <a:chExt cx="1373067" cy="1944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6392770"/>
              <a:ext cx="1278900" cy="194400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 userDrawn="1"/>
          </p:nvCxnSpPr>
          <p:spPr>
            <a:xfrm>
              <a:off x="8321331" y="6392770"/>
              <a:ext cx="0" cy="1842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93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1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1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31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2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86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1" r:id="rId2"/>
    <p:sldLayoutId id="2147483728" r:id="rId3"/>
    <p:sldLayoutId id="214748372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47600" y="1458000"/>
            <a:ext cx="7772400" cy="1394936"/>
          </a:xfrm>
        </p:spPr>
        <p:txBody>
          <a:bodyPr/>
          <a:lstStyle/>
          <a:p>
            <a:r>
              <a:rPr lang="en-US" altLang="ko-KR" sz="4000" b="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Unemployment Insurance for</a:t>
            </a:r>
            <a:br>
              <a:rPr lang="en-US" altLang="ko-KR" sz="4000" b="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altLang="ko-KR" sz="4000" b="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Elderly</a:t>
            </a:r>
            <a:endParaRPr lang="ko-KR" altLang="en-US" sz="4000" b="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043608" y="2852936"/>
            <a:ext cx="6400800" cy="530292"/>
          </a:xfrm>
        </p:spPr>
        <p:txBody>
          <a:bodyPr/>
          <a:lstStyle/>
          <a:p>
            <a:r>
              <a:rPr lang="en-US" altLang="ko-KR" dirty="0"/>
              <a:t>2024. 04. 19</a:t>
            </a:r>
            <a:endParaRPr lang="ko-KR" altLang="en-US" dirty="0"/>
          </a:p>
        </p:txBody>
      </p:sp>
      <p:sp>
        <p:nvSpPr>
          <p:cNvPr id="6" name="부제목 3">
            <a:extLst>
              <a:ext uri="{FF2B5EF4-FFF2-40B4-BE49-F238E27FC236}">
                <a16:creationId xmlns:a16="http://schemas.microsoft.com/office/drawing/2014/main" id="{06073651-795B-42AE-AC9B-C4C07B816558}"/>
              </a:ext>
            </a:extLst>
          </p:cNvPr>
          <p:cNvSpPr txBox="1">
            <a:spLocks/>
          </p:cNvSpPr>
          <p:nvPr/>
        </p:nvSpPr>
        <p:spPr>
          <a:xfrm>
            <a:off x="5796136" y="4869708"/>
            <a:ext cx="6400800" cy="5302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 baseline="0">
                <a:solidFill>
                  <a:srgbClr val="24478D"/>
                </a:solidFill>
                <a:latin typeface="Myriad Pro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Ji-</a:t>
            </a:r>
            <a:r>
              <a:rPr lang="en-US" altLang="ko-KR" dirty="0" err="1">
                <a:latin typeface="Cambria" panose="02040503050406030204" pitchFamily="18" charset="0"/>
                <a:ea typeface="Cambria" panose="02040503050406030204" pitchFamily="18" charset="0"/>
              </a:rPr>
              <a:t>Woong</a:t>
            </a: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 Moon(KIPF)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4000" y="604801"/>
            <a:ext cx="7772400" cy="493200"/>
          </a:xfrm>
        </p:spPr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Net Wealth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Hump-shaped wealth profile over head’s age</a:t>
            </a:r>
          </a:p>
          <a:p>
            <a:pPr marL="0" indent="0">
              <a:buNone/>
            </a:pPr>
            <a:endParaRPr lang="en-US" altLang="ko-KR" sz="200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79C50-9250-42BE-8FAA-6DDA4BF0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89974"/>
            <a:ext cx="685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0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elderly are more likely to be marginal workers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Lower labor force participation rate &amp; volatile unemployment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Potential cost associated with introducing unemployment insurance</a:t>
            </a:r>
          </a:p>
          <a:p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elderly earn relatively less in total, and much less through labor income</a:t>
            </a:r>
            <a:endParaRPr lang="en-US" altLang="ko-KR" sz="16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Their lower income is not compensated by wealth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Net wealth is also hump-shaped over the head’s age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Potential benefits of unemployment insurance</a:t>
            </a:r>
          </a:p>
          <a:p>
            <a:pPr lvl="1"/>
            <a:endParaRPr lang="en-US" altLang="ko-KR" sz="20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These suggest both the necessity and adverse effects of UI</a:t>
            </a:r>
          </a:p>
        </p:txBody>
      </p:sp>
    </p:spTree>
    <p:extLst>
      <p:ext uri="{BB962C8B-B14F-4D97-AF65-F5344CB8AC3E}">
        <p14:creationId xmlns:p14="http://schemas.microsoft.com/office/powerpoint/2010/main" val="123190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Simple Labor Market Model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An individual chooses the length of employed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and unemployed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1−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with the cost of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Consumption when employed: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</m:t>
                        </m:r>
                      </m:sub>
                    </m:sSub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d>
                      <m:d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</m:d>
                  </m:oMath>
                </a14:m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Consumption when unemployed: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u</m:t>
                        </m:r>
                      </m:sub>
                    </m:sSub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Balanced budget condition: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d>
                      <m:d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</m:d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f>
                      <m:f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num>
                      <m:den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den>
                    </m:f>
                  </m:oMath>
                </a14:m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Individual’s optimal choice (given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</a:t>
                </a:r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𝑒𝑢</m:t>
                            </m:r>
                            <m:d>
                              <m:d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b="0" i="1" spc="-12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pc="-12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2400" b="0" i="1" spc="-12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1−</m:t>
                                </m:r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b="0" i="1" spc="-12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pc="-12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2400" b="0" i="1" spc="-12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⇒</m:t>
                        </m:r>
                        <m:sSup>
                          <m:sSup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977" r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61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Simple Labor Market Model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Source of inefficiency: fiscal externality</a:t>
                </a: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Individuals take </a:t>
                </a:r>
                <a14:m>
                  <m:oMath xmlns:m="http://schemas.openxmlformats.org/officeDocument/2006/math">
                    <m:r>
                      <a:rPr lang="en-US" altLang="ko-KR" sz="20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altLang="ko-KR" sz="20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0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altLang="ko-KR" sz="20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sz="20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altLang="ko-KR" sz="20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as given, ignoring the negative fiscal effect through their reduced employment</a:t>
                </a:r>
              </a:p>
              <a:p>
                <a:pPr lvl="1"/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The social planner chooses a level of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, taking into accounts the fiscal externality from individual choices</a:t>
                </a:r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e>
                    </m:func>
                  </m:oMath>
                </a14:m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𝑠𝑢𝑏𝑗𝑒𝑐𝑡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𝑡𝑜</m:t>
                    </m:r>
                  </m:oMath>
                </a14:m>
                <a:br>
                  <a:rPr lang="en-US" altLang="ko-KR" sz="2400" b="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d>
                      <m:d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d>
                      <m:d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br>
                  <a:rPr lang="en-US" altLang="ko-KR" sz="2400" b="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  <m:sup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d>
                      <m:d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altLang="ko-KR" sz="2400" b="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  <m:sup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1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Simple Labor Market Model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Baily-Chetty optimal formula</a:t>
                </a:r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:b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spc="-12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spc="-12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400" i="1" spc="-12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′(</m:t>
                        </m:r>
                        <m:sSub>
                          <m:sSub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400" b="0" i="1" spc="-12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den>
                    </m:f>
                  </m:oMath>
                </a14:m>
                <a:endParaRPr lang="en-US" altLang="ko-KR" sz="2400" b="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LHS: Insurance effect measured by marginal utility ratio</a:t>
                </a: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RHS: Moral hazard (through fiscal externality) effect measured by the elasticity of unemployment w.r.t UI benefits divided by employment rate</a:t>
                </a:r>
              </a:p>
              <a:p>
                <a:pPr lvl="1"/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In the steady-state, RHS coincides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The elasticity of unemployment duration </a:t>
                </a:r>
                <a:r>
                  <a:rPr lang="en-US" altLang="ko-KR" sz="2000" spc="-120" dirty="0" err="1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w.r.t.</a:t>
                </a:r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UI benefits</a:t>
                </a: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96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Evaluation of UI in Korea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To evaluate the formula, three objects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(risk-aversion)) are necessary</a:t>
                </a:r>
              </a:p>
              <a:p>
                <a:pPr lvl="1"/>
                <a:r>
                  <a:rPr lang="en-US" altLang="ko-KR" sz="2000" spc="-120" dirty="0" err="1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Cf</a:t>
                </a:r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 Chetty(2008) proposed an approach to evaluate this formula by estimating two other behavioral elasticity, instead of estimating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0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0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0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 will use elasticity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and parameter </a:t>
                </a:r>
                <a14:m>
                  <m:oMath xmlns:m="http://schemas.openxmlformats.org/officeDocument/2006/math"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from previous research</a:t>
                </a:r>
              </a:p>
              <a:p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, I will estimate the expected lifetime income difference using a simple income process</a:t>
                </a: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244" r="-11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40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Income Process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172FFB-69AF-4501-AAA0-59D9E3A18155}"/>
              </a:ext>
            </a:extLst>
          </p:cNvPr>
          <p:cNvSpPr/>
          <p:nvPr/>
        </p:nvSpPr>
        <p:spPr>
          <a:xfrm>
            <a:off x="2623752" y="1628800"/>
            <a:ext cx="5832648" cy="194421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CB8C89-DD55-4E5F-BAC6-BA72A3CC1F94}"/>
              </a:ext>
            </a:extLst>
          </p:cNvPr>
          <p:cNvSpPr/>
          <p:nvPr/>
        </p:nvSpPr>
        <p:spPr>
          <a:xfrm>
            <a:off x="2623752" y="4242047"/>
            <a:ext cx="5832648" cy="194421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39C41-41EE-430D-9066-846060AF7119}"/>
              </a:ext>
            </a:extLst>
          </p:cNvPr>
          <p:cNvSpPr txBox="1"/>
          <p:nvPr/>
        </p:nvSpPr>
        <p:spPr>
          <a:xfrm>
            <a:off x="1283990" y="1305634"/>
            <a:ext cx="160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High-income</a:t>
            </a:r>
            <a:br>
              <a:rPr lang="en-US" altLang="ko-KR" b="1" dirty="0"/>
            </a:br>
            <a:r>
              <a:rPr lang="en-US" altLang="ko-KR" b="1" dirty="0"/>
              <a:t>state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57C04-1C02-4F5F-9C8C-15E94F33ED7C}"/>
              </a:ext>
            </a:extLst>
          </p:cNvPr>
          <p:cNvSpPr txBox="1"/>
          <p:nvPr/>
        </p:nvSpPr>
        <p:spPr>
          <a:xfrm>
            <a:off x="1097371" y="5771172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Low-income</a:t>
            </a:r>
            <a:br>
              <a:rPr lang="en-US" altLang="ko-KR" b="1" dirty="0"/>
            </a:br>
            <a:r>
              <a:rPr lang="en-US" altLang="ko-KR" b="1" dirty="0"/>
              <a:t>state</a:t>
            </a:r>
            <a:endParaRPr lang="ko-KR" altLang="en-US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FD1EBD-A972-4DAF-BC54-71A595898AC0}"/>
              </a:ext>
            </a:extLst>
          </p:cNvPr>
          <p:cNvSpPr/>
          <p:nvPr/>
        </p:nvSpPr>
        <p:spPr>
          <a:xfrm>
            <a:off x="3275856" y="2204864"/>
            <a:ext cx="1512168" cy="7061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Employed</a:t>
            </a:r>
          </a:p>
          <a:p>
            <a:pPr algn="ctr"/>
            <a:r>
              <a:rPr lang="en-US" altLang="ko-KR" sz="1600" dirty="0"/>
              <a:t>(w1)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F79924-B2EE-4818-82F3-2FA66ED1BCC7}"/>
              </a:ext>
            </a:extLst>
          </p:cNvPr>
          <p:cNvSpPr/>
          <p:nvPr/>
        </p:nvSpPr>
        <p:spPr>
          <a:xfrm>
            <a:off x="3275856" y="4905178"/>
            <a:ext cx="1512168" cy="7061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Employed</a:t>
            </a:r>
          </a:p>
          <a:p>
            <a:pPr algn="ctr"/>
            <a:r>
              <a:rPr lang="en-US" altLang="ko-KR" sz="1600" dirty="0"/>
              <a:t>(w0)</a:t>
            </a:r>
            <a:endParaRPr lang="ko-KR" altLang="en-US" sz="16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996B40-AE26-4FDC-83D2-0CF503E2B0C9}"/>
              </a:ext>
            </a:extLst>
          </p:cNvPr>
          <p:cNvSpPr/>
          <p:nvPr/>
        </p:nvSpPr>
        <p:spPr>
          <a:xfrm>
            <a:off x="6353597" y="2204864"/>
            <a:ext cx="1512168" cy="7061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Unemployed</a:t>
            </a:r>
            <a:br>
              <a:rPr lang="en-US" altLang="ko-KR" sz="1600" dirty="0"/>
            </a:br>
            <a:r>
              <a:rPr lang="en-US" altLang="ko-KR" sz="1600" dirty="0"/>
              <a:t>(High)</a:t>
            </a:r>
          </a:p>
        </p:txBody>
      </p:sp>
      <p:sp>
        <p:nvSpPr>
          <p:cNvPr id="17" name="화살표: 아래로 구부러짐 16">
            <a:extLst>
              <a:ext uri="{FF2B5EF4-FFF2-40B4-BE49-F238E27FC236}">
                <a16:creationId xmlns:a16="http://schemas.microsoft.com/office/drawing/2014/main" id="{3995C5F9-5429-4DA1-A590-C6C55875D9EF}"/>
              </a:ext>
            </a:extLst>
          </p:cNvPr>
          <p:cNvSpPr/>
          <p:nvPr/>
        </p:nvSpPr>
        <p:spPr>
          <a:xfrm>
            <a:off x="4788024" y="1954577"/>
            <a:ext cx="1512168" cy="250287"/>
          </a:xfrm>
          <a:prstGeom prst="curved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아래로 구부러짐 17">
            <a:extLst>
              <a:ext uri="{FF2B5EF4-FFF2-40B4-BE49-F238E27FC236}">
                <a16:creationId xmlns:a16="http://schemas.microsoft.com/office/drawing/2014/main" id="{E437CB27-A7EA-431C-8AC1-CDB2BADF6F26}"/>
              </a:ext>
            </a:extLst>
          </p:cNvPr>
          <p:cNvSpPr/>
          <p:nvPr/>
        </p:nvSpPr>
        <p:spPr>
          <a:xfrm rot="10800000">
            <a:off x="4783992" y="2866572"/>
            <a:ext cx="1512168" cy="250287"/>
          </a:xfrm>
          <a:prstGeom prst="curved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69010C-91F0-4A8D-8A13-8FD6A6C97925}"/>
              </a:ext>
            </a:extLst>
          </p:cNvPr>
          <p:cNvSpPr/>
          <p:nvPr/>
        </p:nvSpPr>
        <p:spPr>
          <a:xfrm>
            <a:off x="6353597" y="4890989"/>
            <a:ext cx="1512168" cy="7061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Unemployed</a:t>
            </a:r>
            <a:br>
              <a:rPr lang="en-US" altLang="ko-KR" sz="1600" dirty="0"/>
            </a:br>
            <a:r>
              <a:rPr lang="en-US" altLang="ko-KR" sz="1600" dirty="0"/>
              <a:t>(Low)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C42E9D4-3F20-4730-A552-978A36FC946D}"/>
              </a:ext>
            </a:extLst>
          </p:cNvPr>
          <p:cNvSpPr/>
          <p:nvPr/>
        </p:nvSpPr>
        <p:spPr>
          <a:xfrm rot="2027056">
            <a:off x="4110490" y="3885670"/>
            <a:ext cx="3168352" cy="103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EDA4A2BA-8881-4617-B30C-A4BDDDD6AF2F}"/>
              </a:ext>
            </a:extLst>
          </p:cNvPr>
          <p:cNvSpPr/>
          <p:nvPr/>
        </p:nvSpPr>
        <p:spPr>
          <a:xfrm>
            <a:off x="4788024" y="4654891"/>
            <a:ext cx="1512168" cy="250287"/>
          </a:xfrm>
          <a:prstGeom prst="curved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F87CC14B-A5D1-4BE5-BE5B-7404BD42D412}"/>
              </a:ext>
            </a:extLst>
          </p:cNvPr>
          <p:cNvSpPr/>
          <p:nvPr/>
        </p:nvSpPr>
        <p:spPr>
          <a:xfrm rot="10800000">
            <a:off x="4783992" y="5566886"/>
            <a:ext cx="1512168" cy="250287"/>
          </a:xfrm>
          <a:prstGeom prst="curved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0118707-83A6-4DAB-9498-1670995AA696}"/>
              </a:ext>
            </a:extLst>
          </p:cNvPr>
          <p:cNvSpPr/>
          <p:nvPr/>
        </p:nvSpPr>
        <p:spPr>
          <a:xfrm rot="5400000">
            <a:off x="6351929" y="3841893"/>
            <a:ext cx="1796121" cy="1242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142B4D1-D343-44A8-86B2-D3FB2C71BC9F}"/>
              </a:ext>
            </a:extLst>
          </p:cNvPr>
          <p:cNvSpPr/>
          <p:nvPr/>
        </p:nvSpPr>
        <p:spPr>
          <a:xfrm rot="16200000">
            <a:off x="3142077" y="3837492"/>
            <a:ext cx="1796121" cy="12427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5F4D75-956A-4AE3-8CBC-645B0CF6B363}"/>
                  </a:ext>
                </a:extLst>
              </p:cNvPr>
              <p:cNvSpPr txBox="1"/>
              <p:nvPr/>
            </p:nvSpPr>
            <p:spPr>
              <a:xfrm>
                <a:off x="5363173" y="2689229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5F4D75-956A-4AE3-8CBC-645B0CF6B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173" y="2689229"/>
                <a:ext cx="399789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00538-F813-4DB0-B203-F967A57C1CAF}"/>
                  </a:ext>
                </a:extLst>
              </p:cNvPr>
              <p:cNvSpPr txBox="1"/>
              <p:nvPr/>
            </p:nvSpPr>
            <p:spPr>
              <a:xfrm>
                <a:off x="5363173" y="5361054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00538-F813-4DB0-B203-F967A57C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173" y="5361054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9DA6E08-C268-44B5-A593-91E221B4ADDC}"/>
              </a:ext>
            </a:extLst>
          </p:cNvPr>
          <p:cNvSpPr/>
          <p:nvPr/>
        </p:nvSpPr>
        <p:spPr>
          <a:xfrm>
            <a:off x="323528" y="3116860"/>
            <a:ext cx="1494232" cy="112518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OLF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74BB17-681A-4C58-BCB6-42CBF446D03F}"/>
                  </a:ext>
                </a:extLst>
              </p:cNvPr>
              <p:cNvSpPr txBox="1"/>
              <p:nvPr/>
            </p:nvSpPr>
            <p:spPr>
              <a:xfrm>
                <a:off x="4971537" y="1953140"/>
                <a:ext cx="11073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74BB17-681A-4C58-BCB6-42CBF446D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537" y="1953140"/>
                <a:ext cx="1107354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D3704B-105B-4F19-B306-BA660E37AFB4}"/>
                  </a:ext>
                </a:extLst>
              </p:cNvPr>
              <p:cNvSpPr txBox="1"/>
              <p:nvPr/>
            </p:nvSpPr>
            <p:spPr>
              <a:xfrm>
                <a:off x="5360154" y="4291152"/>
                <a:ext cx="398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D3704B-105B-4F19-B306-BA660E37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154" y="4291152"/>
                <a:ext cx="3988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C0A97-C86A-4A55-BC3B-AF85A8309116}"/>
                  </a:ext>
                </a:extLst>
              </p:cNvPr>
              <p:cNvSpPr txBox="1"/>
              <p:nvPr/>
            </p:nvSpPr>
            <p:spPr>
              <a:xfrm>
                <a:off x="7359473" y="3556134"/>
                <a:ext cx="506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C0A97-C86A-4A55-BC3B-AF85A8309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473" y="3556134"/>
                <a:ext cx="506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6F89CE-DD31-4FD5-9826-CBB6F7C01062}"/>
                  </a:ext>
                </a:extLst>
              </p:cNvPr>
              <p:cNvSpPr txBox="1"/>
              <p:nvPr/>
            </p:nvSpPr>
            <p:spPr>
              <a:xfrm>
                <a:off x="3579314" y="3681180"/>
                <a:ext cx="411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6F89CE-DD31-4FD5-9826-CBB6F7C0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314" y="3681180"/>
                <a:ext cx="411458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C8EB17E-0E56-4E81-BB3E-CC6612E19AC4}"/>
              </a:ext>
            </a:extLst>
          </p:cNvPr>
          <p:cNvSpPr/>
          <p:nvPr/>
        </p:nvSpPr>
        <p:spPr>
          <a:xfrm rot="8857518">
            <a:off x="1734375" y="2792684"/>
            <a:ext cx="885066" cy="1624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65A27237-A27A-4B21-BC40-2080FB1A5714}"/>
              </a:ext>
            </a:extLst>
          </p:cNvPr>
          <p:cNvSpPr/>
          <p:nvPr/>
        </p:nvSpPr>
        <p:spPr>
          <a:xfrm rot="12958941">
            <a:off x="1744849" y="4394606"/>
            <a:ext cx="885066" cy="1624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653AA7-F50E-4C48-9305-59A84604AB04}"/>
                  </a:ext>
                </a:extLst>
              </p:cNvPr>
              <p:cNvSpPr txBox="1"/>
              <p:nvPr/>
            </p:nvSpPr>
            <p:spPr>
              <a:xfrm>
                <a:off x="1793835" y="2465199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653AA7-F50E-4C48-9305-59A84604A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35" y="2465199"/>
                <a:ext cx="4475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37E2A8-0A1B-4704-BC6A-AA4A309553A4}"/>
                  </a:ext>
                </a:extLst>
              </p:cNvPr>
              <p:cNvSpPr txBox="1"/>
              <p:nvPr/>
            </p:nvSpPr>
            <p:spPr>
              <a:xfrm>
                <a:off x="1793835" y="4534918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37E2A8-0A1B-4704-BC6A-AA4A3095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35" y="4534918"/>
                <a:ext cx="4475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1A1E7-9A99-4BD0-AD86-C1D08C344CF1}"/>
                  </a:ext>
                </a:extLst>
              </p:cNvPr>
              <p:cNvSpPr txBox="1"/>
              <p:nvPr/>
            </p:nvSpPr>
            <p:spPr>
              <a:xfrm>
                <a:off x="7359473" y="3554918"/>
                <a:ext cx="506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1A1E7-9A99-4BD0-AD86-C1D08C344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473" y="3554918"/>
                <a:ext cx="50629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40EE75-937A-4FFE-AB01-C35051FFC6AE}"/>
                  </a:ext>
                </a:extLst>
              </p:cNvPr>
              <p:cNvSpPr txBox="1"/>
              <p:nvPr/>
            </p:nvSpPr>
            <p:spPr>
              <a:xfrm>
                <a:off x="5580092" y="3554918"/>
                <a:ext cx="506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40EE75-937A-4FFE-AB01-C35051FF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92" y="3554918"/>
                <a:ext cx="50629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48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Income Process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=2.96%</m:t>
                    </m:r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(Average separation probability)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12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  <m:r>
                      <a:rPr lang="en-US" altLang="ko-KR" sz="2400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(Fraction of non-voluntary separation among unemployed)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81.61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  <m:r>
                      <a:rPr lang="en-US" altLang="ko-KR" sz="2400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(Steady-state unemployment rate 3.5%)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0.00</m:t>
                    </m:r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42</m:t>
                    </m:r>
                    <m:r>
                      <a:rPr lang="en-US" altLang="ko-KR" sz="2400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(Average labor market experience 20 years)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0.0033</m:t>
                    </m:r>
                    <m:r>
                      <a:rPr lang="en-US" altLang="ko-KR" sz="2400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(Annual discount rate 4%)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w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ko-KR" sz="2400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(Normalization)</a:t>
                </a:r>
              </a:p>
              <a:p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Two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 to match short- and long-run earning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 captures the initial earning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0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ko-KR" sz="20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 govern how persistent the shock 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2400" spc="-12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present-value life-time earning ratio between unemployed-low and employed-high</a:t>
                </a: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855" b="-2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155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Parameter values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b="0" i="1" spc="-12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=0.78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Matching the income drop after a job loss (45% after a year, and 33% after 5 years, documented by Hwang, Kim and Lee (2023))</a:t>
                </a: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Labor income accounts for 70% of total income (Household finance survey, 2024)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=0.3 ~ 0.5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The range suggested by You(1999), Kim(2020), etc.</a:t>
                </a: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In the US, </a:t>
                </a:r>
                <a:r>
                  <a:rPr lang="en-US" altLang="ko-KR" sz="2000" spc="-120" dirty="0" err="1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Landais</a:t>
                </a:r>
                <a:r>
                  <a:rPr lang="ko-KR" altLang="en-US" sz="2000" spc="-120" dirty="0">
                    <a:latin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(2015) reports 0.4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=1~2</m:t>
                    </m:r>
                  </m:oMath>
                </a14:m>
                <a:endParaRPr lang="en-US" altLang="ko-KR" sz="2400" b="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Suggested by Chetty from labor supply behavior</a:t>
                </a:r>
              </a:p>
              <a:p>
                <a:pPr lvl="1"/>
                <a:r>
                  <a:rPr lang="en-US" altLang="ko-KR" sz="2000" b="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Relatively small values compared to estimates from </a:t>
                </a:r>
                <a:r>
                  <a:rPr lang="en-US" altLang="ko-KR" sz="2000" b="0" spc="-120" dirty="0" err="1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macro&amp;finance</a:t>
                </a:r>
                <a:endParaRPr lang="en-US" altLang="ko-KR" sz="2400" b="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40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7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Evaluation of UI in Korea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The range of insurance effect: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0.28 ~ 0.63</m:t>
                    </m:r>
                  </m:oMath>
                </a14:m>
                <a:endParaRPr lang="en-US" altLang="ko-KR" sz="2400" b="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The range of moral hazard effect: </a:t>
                </a:r>
                <a14:m>
                  <m:oMath xmlns:m="http://schemas.openxmlformats.org/officeDocument/2006/math"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~ 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0.5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b="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No sign of inefficiency</a:t>
                </a:r>
              </a:p>
              <a:p>
                <a:endParaRPr lang="en-US" altLang="ko-KR" sz="240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2400" b="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2400" b="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40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4772D0E-998D-4F3F-AA8A-4217536F3804}"/>
              </a:ext>
            </a:extLst>
          </p:cNvPr>
          <p:cNvSpPr/>
          <p:nvPr/>
        </p:nvSpPr>
        <p:spPr>
          <a:xfrm>
            <a:off x="3053780" y="4349301"/>
            <a:ext cx="2448272" cy="3600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Moral</a:t>
            </a:r>
            <a:r>
              <a:rPr lang="ko-KR" altLang="en-US" dirty="0"/>
              <a:t> </a:t>
            </a:r>
            <a:r>
              <a:rPr lang="en-US" altLang="ko-KR" dirty="0"/>
              <a:t>hazard</a:t>
            </a:r>
            <a:r>
              <a:rPr lang="ko-KR" altLang="en-US" dirty="0"/>
              <a:t> </a:t>
            </a:r>
            <a:r>
              <a:rPr lang="en-US" altLang="ko-KR" dirty="0"/>
              <a:t>effect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32DD53D-5416-4DF1-A500-A46DC9DDEFC1}"/>
              </a:ext>
            </a:extLst>
          </p:cNvPr>
          <p:cNvSpPr/>
          <p:nvPr/>
        </p:nvSpPr>
        <p:spPr>
          <a:xfrm>
            <a:off x="2699792" y="3886109"/>
            <a:ext cx="3530192" cy="360040"/>
          </a:xfrm>
          <a:prstGeom prst="roundRect">
            <a:avLst/>
          </a:prstGeom>
          <a:ln>
            <a:solidFill>
              <a:srgbClr val="005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Insurance effect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E5A25C-578F-4B03-9DA9-BE4271D0709A}"/>
              </a:ext>
            </a:extLst>
          </p:cNvPr>
          <p:cNvCxnSpPr/>
          <p:nvPr/>
        </p:nvCxnSpPr>
        <p:spPr>
          <a:xfrm>
            <a:off x="685800" y="4910218"/>
            <a:ext cx="7772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CAE7B1-52DB-49E4-ACB7-2E5B5E7023CF}"/>
              </a:ext>
            </a:extLst>
          </p:cNvPr>
          <p:cNvCxnSpPr/>
          <p:nvPr/>
        </p:nvCxnSpPr>
        <p:spPr>
          <a:xfrm>
            <a:off x="684000" y="4805958"/>
            <a:ext cx="0" cy="216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8B0803-3027-481A-B2E1-BA01A22A48CD}"/>
              </a:ext>
            </a:extLst>
          </p:cNvPr>
          <p:cNvSpPr txBox="1"/>
          <p:nvPr/>
        </p:nvSpPr>
        <p:spPr>
          <a:xfrm>
            <a:off x="528348" y="50038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8E1CB-1F51-451B-86CB-A3D4A2493C3A}"/>
              </a:ext>
            </a:extLst>
          </p:cNvPr>
          <p:cNvSpPr txBox="1"/>
          <p:nvPr/>
        </p:nvSpPr>
        <p:spPr>
          <a:xfrm>
            <a:off x="3851920" y="5003884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Size of effects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14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Unemployment Insurance (UI) serves as a safety net for the unemployed, aiding in consumption smoothing</a:t>
            </a:r>
          </a:p>
          <a:p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Generally provided to individuals meeting specific requirements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 the US, eligibility entails consistent work history and earning a minimum amount in the past 12-24 months, coupled with ongoing job search.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Similar requirements are observed in Korea.</a:t>
            </a:r>
          </a:p>
          <a:p>
            <a:pPr lvl="1"/>
            <a:endParaRPr lang="en-US" altLang="ko-KR" sz="18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Differences in maximum age restrictions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US has no age restrictions, while Korea restricts eligibility to those under 65.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Countries like Ireland, Spain, and Finland share Korea's strict age limit policy, while the UK and France tie age limits to social security.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Some countries like the US, Japan, and Italy have no age restrictions.</a:t>
            </a:r>
            <a:endParaRPr lang="ko-KR" altLang="en-US" sz="3200" spc="-12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54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Consideration of the Elderly UI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elderly is likely to have different labor supply elasticity regarding the UI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For instance, the elderly can respond to UI by early retiring</a:t>
            </a:r>
          </a:p>
          <a:p>
            <a:pPr lvl="1"/>
            <a:endParaRPr lang="en-US" altLang="ko-KR" sz="20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insurance effects also differ because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direct cost of a job loss will differ (assumed to be identical)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remaining lifetime will differ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Labor income portion will differ</a:t>
            </a:r>
          </a:p>
        </p:txBody>
      </p:sp>
    </p:spTree>
    <p:extLst>
      <p:ext uri="{BB962C8B-B14F-4D97-AF65-F5344CB8AC3E}">
        <p14:creationId xmlns:p14="http://schemas.microsoft.com/office/powerpoint/2010/main" val="250520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Parameter Values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2400" b="0" i="1" spc="-12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=0.41 ~ 0.86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No direct estimate for this number (as no UI is provided)</a:t>
                </a: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Utilizing the labor supply elasticity with respect to pension reform</a:t>
                </a:r>
              </a:p>
              <a:p>
                <a:pPr lvl="2"/>
                <a:r>
                  <a:rPr lang="en-US" altLang="ko-KR" sz="16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100,000 Won increase in BP leads to 1~2.09%p decrease in the labor supply of the elderly (Kim &amp; Kim, 2012; </a:t>
                </a:r>
                <a:r>
                  <a:rPr lang="en-US" altLang="ko-KR" sz="1600" spc="-120" dirty="0" err="1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Jin</a:t>
                </a:r>
                <a:r>
                  <a:rPr lang="en-US" altLang="ko-KR" sz="16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, 2022)</a:t>
                </a: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Take-up rate of  basic pension and size of government</a:t>
                </a:r>
                <a:r>
                  <a:rPr lang="ko-KR" altLang="en-US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transfers differ for the labor force participants and the out of the labor force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pc="-12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altLang="ko-KR" sz="2000" b="0" i="0" spc="-12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0" i="1" spc="-12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pc="-12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pc="-12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O</m:t>
                        </m:r>
                      </m:sub>
                    </m:sSub>
                    <m:r>
                      <a:rPr lang="en-US" altLang="ko-KR" sz="2000" b="0" i="0" spc="-12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0" i="1" spc="-12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pc="-12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pc="-12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L</m:t>
                        </m:r>
                      </m:sub>
                    </m:sSub>
                    <m:r>
                      <a:rPr lang="en-US" altLang="ko-KR" sz="2000" b="0" i="0" spc="-12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6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is the proxy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spc="-12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altLang="ko-KR" sz="2000" b="0" i="0" spc="-12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b</m:t>
                    </m:r>
                  </m:oMath>
                </a14:m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endParaRPr lang="en-US" altLang="ko-KR" sz="20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pc="-12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400" i="1" spc="-12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  <m:r>
                      <a:rPr lang="en-US" altLang="ko-KR" sz="2400" b="0" i="0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90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Expected labor market duration = 1/10 of the prime-aged</a:t>
                </a:r>
              </a:p>
              <a:p>
                <a:pPr lvl="1"/>
                <a:r>
                  <a:rPr lang="en-US" altLang="ko-KR" sz="20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Labor income accounts for 21.46% of total income (Household finance survey, 2024)</a:t>
                </a:r>
              </a:p>
              <a:p>
                <a:pPr lvl="1"/>
                <a:endParaRPr lang="en-US" altLang="ko-KR" sz="200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488" r="-1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17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Evaluation of the Elderly UI in Korea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400" b="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The range of insurance effect: </a:t>
                </a:r>
                <a14:m>
                  <m:oMath xmlns:m="http://schemas.openxmlformats.org/officeDocument/2006/math"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0.11 ~ 0.23</m:t>
                    </m:r>
                  </m:oMath>
                </a14:m>
                <a:endParaRPr lang="en-US" altLang="ko-KR" sz="2400" b="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The range of moral hazard effect: </a:t>
                </a:r>
                <a14:m>
                  <m:oMath xmlns:m="http://schemas.openxmlformats.org/officeDocument/2006/math"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0.4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ko-KR" sz="2400" i="1" spc="-12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~ 0.</m:t>
                    </m:r>
                    <m:r>
                      <a:rPr lang="en-US" altLang="ko-KR" sz="2400" b="0" i="1" spc="-12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86</m:t>
                    </m:r>
                  </m:oMath>
                </a14:m>
                <a:endParaRPr lang="en-US" altLang="ko-KR" sz="2400" spc="-12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ko-KR" sz="2400" spc="-12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Larger moral hazard effect than Insurance effect suggests that no welfare gain from the elderly UI</a:t>
                </a:r>
              </a:p>
              <a:p>
                <a:endParaRPr lang="en-US" altLang="ko-KR" sz="2400" b="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2400" b="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2400" spc="-1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내용 개체 틀 12">
                <a:extLst>
                  <a:ext uri="{FF2B5EF4-FFF2-40B4-BE49-F238E27FC236}">
                    <a16:creationId xmlns:a16="http://schemas.microsoft.com/office/drawing/2014/main" id="{D032B561-1332-4E1F-96FD-CD1A1A9D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35" y="1264569"/>
                <a:ext cx="8208456" cy="4988629"/>
              </a:xfrm>
              <a:prstGeom prst="rect">
                <a:avLst/>
              </a:prstGeom>
              <a:blipFill>
                <a:blip r:embed="rId3"/>
                <a:stretch>
                  <a:fillRect l="-965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4772D0E-998D-4F3F-AA8A-4217536F3804}"/>
              </a:ext>
            </a:extLst>
          </p:cNvPr>
          <p:cNvSpPr/>
          <p:nvPr/>
        </p:nvSpPr>
        <p:spPr>
          <a:xfrm>
            <a:off x="4572000" y="3778775"/>
            <a:ext cx="3378324" cy="3600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Moral</a:t>
            </a:r>
            <a:r>
              <a:rPr lang="ko-KR" altLang="en-US" dirty="0"/>
              <a:t> </a:t>
            </a:r>
            <a:r>
              <a:rPr lang="en-US" altLang="ko-KR" dirty="0"/>
              <a:t>hazard</a:t>
            </a:r>
            <a:r>
              <a:rPr lang="ko-KR" altLang="en-US" dirty="0"/>
              <a:t> </a:t>
            </a:r>
            <a:r>
              <a:rPr lang="en-US" altLang="ko-KR" dirty="0"/>
              <a:t>effect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32DD53D-5416-4DF1-A500-A46DC9DDEFC1}"/>
              </a:ext>
            </a:extLst>
          </p:cNvPr>
          <p:cNvSpPr/>
          <p:nvPr/>
        </p:nvSpPr>
        <p:spPr>
          <a:xfrm>
            <a:off x="1331640" y="4302506"/>
            <a:ext cx="2448272" cy="360040"/>
          </a:xfrm>
          <a:prstGeom prst="roundRect">
            <a:avLst/>
          </a:prstGeom>
          <a:ln>
            <a:solidFill>
              <a:srgbClr val="005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Insurance effect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E5A25C-578F-4B03-9DA9-BE4271D0709A}"/>
              </a:ext>
            </a:extLst>
          </p:cNvPr>
          <p:cNvCxnSpPr/>
          <p:nvPr/>
        </p:nvCxnSpPr>
        <p:spPr>
          <a:xfrm>
            <a:off x="685800" y="4910218"/>
            <a:ext cx="7772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CAE7B1-52DB-49E4-ACB7-2E5B5E7023CF}"/>
              </a:ext>
            </a:extLst>
          </p:cNvPr>
          <p:cNvCxnSpPr/>
          <p:nvPr/>
        </p:nvCxnSpPr>
        <p:spPr>
          <a:xfrm>
            <a:off x="684000" y="4805958"/>
            <a:ext cx="0" cy="216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8B0803-3027-481A-B2E1-BA01A22A48CD}"/>
              </a:ext>
            </a:extLst>
          </p:cNvPr>
          <p:cNvSpPr txBox="1"/>
          <p:nvPr/>
        </p:nvSpPr>
        <p:spPr>
          <a:xfrm>
            <a:off x="528348" y="50038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8E1CB-1F51-451B-86CB-A3D4A2493C3A}"/>
              </a:ext>
            </a:extLst>
          </p:cNvPr>
          <p:cNvSpPr txBox="1"/>
          <p:nvPr/>
        </p:nvSpPr>
        <p:spPr>
          <a:xfrm>
            <a:off x="3851920" y="5003884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Size of effects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48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What Drives the Results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Lower insurance effects due to a lower cost of a job loss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permanent income difference between E and U individuals is not large for the elderly, even if the immediate earning loss is identical due to</a:t>
            </a:r>
          </a:p>
          <a:p>
            <a:pPr lvl="2"/>
            <a:r>
              <a:rPr lang="en-US" altLang="ko-KR" sz="16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Shorter expected labor market duration</a:t>
            </a:r>
          </a:p>
          <a:p>
            <a:pPr lvl="2"/>
            <a:r>
              <a:rPr lang="en-US" altLang="ko-KR" sz="16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Labor income is not the major source of income flow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immediate earning loss is also likely lower for the elderly compared to prime-aged individuals, if one considers human capital accumulation</a:t>
            </a:r>
            <a:b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US" altLang="ko-KR" sz="16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moral hazard effects are larger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Partly because the old-age are marginally attached to the labor force</a:t>
            </a:r>
            <a:endParaRPr lang="en-US" altLang="ko-KR" sz="2000" b="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US" altLang="ko-KR" sz="24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37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results only consider efficiency aspects, ignoring fairness concerns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efficient UI should vary across the life-cycle, but the current system does not depend on age.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If a majority of the current elderly participate in the labor market, they will (and should) receive Unemployment Insurance (UI).</a:t>
            </a:r>
            <a:b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US" altLang="ko-KR" sz="2000" b="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inefficiency does not mean income support for the elderly is unnecessary</a:t>
            </a:r>
          </a:p>
          <a:p>
            <a:pPr lvl="1"/>
            <a:r>
              <a:rPr lang="en-US" altLang="ko-KR" sz="2000" b="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</a:t>
            </a:r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poverty problem should be properly handled, but not necessarily through unemployment insurance</a:t>
            </a:r>
            <a:endParaRPr lang="en-US" altLang="ko-KR" sz="2000" b="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US" altLang="ko-KR" sz="24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8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This project aims to answer whether </a:t>
            </a:r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introducing </a:t>
            </a:r>
            <a:r>
              <a:rPr lang="en-US" altLang="ko-KR" sz="2400" b="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UI for the elderly is efficient</a:t>
            </a:r>
          </a:p>
          <a:p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b="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Using Baily-Chetty framework, this project concludes that the elderly UI is inefficient in Korea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Insurance effects are not large due to their smaller labor income share</a:t>
            </a:r>
          </a:p>
          <a:p>
            <a:pPr lvl="1"/>
            <a:r>
              <a:rPr lang="en-US" altLang="ko-KR" sz="2000" b="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Incentive costs are high because they are marginally attached to the labor market</a:t>
            </a:r>
          </a:p>
          <a:p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old-age poverty is better treated through the social security program, rather than UI</a:t>
            </a:r>
          </a:p>
          <a:p>
            <a:pPr lvl="1"/>
            <a:endParaRPr lang="en-US" altLang="ko-KR" sz="20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200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0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62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Aging societies necessitate extended work into elderly years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 Korea, the labor force participation rate for those over 65 rose from 54.1% in 2013 to 60.2% in 2023.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With prolonged work, the necessity for extended UI provision arises.</a:t>
            </a:r>
          </a:p>
          <a:p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Korea faces a relatively high elderly poverty ratio, highlighting the need for financial support  for the elderly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elderly poverty rate was 40.4% in 2023, ranked 1</a:t>
            </a:r>
            <a:r>
              <a:rPr lang="en-US" altLang="ko-KR" sz="2000" spc="-120" baseline="30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</a:t>
            </a:r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among OECD countries</a:t>
            </a:r>
          </a:p>
          <a:p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However, the substantial labor supply elasticity suggests a significant adverse effect of UI on the elderly.</a:t>
            </a:r>
          </a:p>
        </p:txBody>
      </p:sp>
    </p:spTree>
    <p:extLst>
      <p:ext uri="{BB962C8B-B14F-4D97-AF65-F5344CB8AC3E}">
        <p14:creationId xmlns:p14="http://schemas.microsoft.com/office/powerpoint/2010/main" val="110653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This project aims to discuss whether UI for the elderly is efficient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Fairness and equality are not the focus</a:t>
            </a:r>
          </a:p>
          <a:p>
            <a:pPr marL="0" indent="0">
              <a:buNone/>
            </a:pPr>
            <a:endParaRPr lang="en-US" altLang="ko-KR" sz="24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 key trade-off concerning UI is insurance-incentive trade-off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Prolonged work into old age and a high poverty rate among the elderly imply a larger insurance effect, favoring a higher UI level.</a:t>
            </a:r>
          </a:p>
          <a:p>
            <a:pPr lvl="1"/>
            <a:r>
              <a:rPr lang="en-US" altLang="ko-KR" sz="20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 larger labor supply elasticity suggests a larger moral hazard effect, implying a lower UI level.</a:t>
            </a:r>
          </a:p>
          <a:p>
            <a:pPr lvl="1"/>
            <a:endParaRPr lang="en-US" altLang="ko-KR" sz="20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Utilizing the Baily-Chetty framework to evaluate the efficiency of the elderly UI</a:t>
            </a:r>
            <a:endParaRPr lang="en-US" altLang="ko-KR" sz="2000" spc="-12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6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Labor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Force Participation Rate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Increasing trends in the labor force participation rate for ages 50~59 and 60+</a:t>
            </a:r>
          </a:p>
          <a:p>
            <a:pPr marL="0" indent="0">
              <a:buNone/>
            </a:pPr>
            <a:endParaRPr lang="en-US" altLang="ko-KR" sz="200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E334DE6-E7B7-433D-BA43-30477E83A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75716"/>
              </p:ext>
            </p:extLst>
          </p:nvPr>
        </p:nvGraphicFramePr>
        <p:xfrm>
          <a:off x="1043608" y="1989259"/>
          <a:ext cx="6768752" cy="4315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3823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average level is lower, but much more volatile than that of the prime-aged </a:t>
            </a:r>
          </a:p>
          <a:p>
            <a:pPr marL="0" indent="0">
              <a:buNone/>
            </a:pPr>
            <a:endParaRPr lang="en-US" altLang="ko-KR" sz="200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FA2742A-76D2-4755-AAB2-EB1C838ED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209095"/>
              </p:ext>
            </p:extLst>
          </p:nvPr>
        </p:nvGraphicFramePr>
        <p:xfrm>
          <a:off x="1043608" y="2175978"/>
          <a:ext cx="7200800" cy="391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131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4000" y="604801"/>
            <a:ext cx="7772400" cy="493200"/>
          </a:xfrm>
        </p:spPr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Old-Age Poverty Rates in the OECD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Old-age poverty rate is high in Korea</a:t>
            </a:r>
          </a:p>
          <a:p>
            <a:pPr marL="0" indent="0">
              <a:buNone/>
            </a:pPr>
            <a:endParaRPr lang="en-US" altLang="ko-KR" sz="200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D8DB01-6FBB-4D52-BDDD-B2098748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5" y="2348880"/>
            <a:ext cx="7878515" cy="34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4000" y="604801"/>
            <a:ext cx="7772400" cy="493200"/>
          </a:xfrm>
        </p:spPr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Current Income and Wage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Hump-shaped income profile over head’s age</a:t>
            </a:r>
          </a:p>
          <a:p>
            <a:pPr marL="0" indent="0">
              <a:buNone/>
            </a:pPr>
            <a:endParaRPr lang="en-US" altLang="ko-KR" sz="200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2F7ECD-29D4-4D7B-A082-B76575BD4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0" y="1988840"/>
            <a:ext cx="685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4000" y="604801"/>
            <a:ext cx="7772400" cy="493200"/>
          </a:xfrm>
        </p:spPr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Labor Income Ratio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1702-915D-42DA-9228-701854ADEC5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5" name="내용 개체 틀 12">
            <a:extLst>
              <a:ext uri="{FF2B5EF4-FFF2-40B4-BE49-F238E27FC236}">
                <a16:creationId xmlns:a16="http://schemas.microsoft.com/office/drawing/2014/main" id="{D032B561-1332-4E1F-96FD-CD1A1A9D611E}"/>
              </a:ext>
            </a:extLst>
          </p:cNvPr>
          <p:cNvSpPr txBox="1">
            <a:spLocks/>
          </p:cNvSpPr>
          <p:nvPr/>
        </p:nvSpPr>
        <p:spPr>
          <a:xfrm>
            <a:off x="542735" y="1264569"/>
            <a:ext cx="8208456" cy="49886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2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Labor Income/Current Income falls drastically after 60</a:t>
            </a:r>
          </a:p>
          <a:p>
            <a:pPr marL="0" indent="0">
              <a:buNone/>
            </a:pPr>
            <a:endParaRPr lang="en-US" altLang="ko-KR" sz="200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spc="-1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6FC65D-3897-421E-B176-32E3546E7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0" y="1988840"/>
            <a:ext cx="685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9504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백그라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백그라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도비라백그라운드(단락구분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도비라백그라운드(기본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내지백그라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1568</Words>
  <Application>Microsoft Office PowerPoint</Application>
  <PresentationFormat>화면 슬라이드 쇼(4:3)</PresentationFormat>
  <Paragraphs>236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Myriad Pro</vt:lpstr>
      <vt:lpstr>맑은 고딕</vt:lpstr>
      <vt:lpstr>함초롬돋움</vt:lpstr>
      <vt:lpstr>Arial</vt:lpstr>
      <vt:lpstr>Cambria</vt:lpstr>
      <vt:lpstr>Cambria Math</vt:lpstr>
      <vt:lpstr>Wingdings</vt:lpstr>
      <vt:lpstr>표지백그라운드</vt:lpstr>
      <vt:lpstr>목차백그라운드</vt:lpstr>
      <vt:lpstr>도비라백그라운드(단락구분)</vt:lpstr>
      <vt:lpstr>도비라백그라운드(기본)</vt:lpstr>
      <vt:lpstr>내지백그라운드</vt:lpstr>
      <vt:lpstr>Unemployment Insurance for the Elderly</vt:lpstr>
      <vt:lpstr>Introduction</vt:lpstr>
      <vt:lpstr>Introduction</vt:lpstr>
      <vt:lpstr>Introduction</vt:lpstr>
      <vt:lpstr>Labor Force Participation Rate</vt:lpstr>
      <vt:lpstr>Unemployment rate</vt:lpstr>
      <vt:lpstr>Old-Age Poverty Rates in the OECD</vt:lpstr>
      <vt:lpstr>Current Income and Wage</vt:lpstr>
      <vt:lpstr>Labor Income Ratio</vt:lpstr>
      <vt:lpstr>Net Wealth</vt:lpstr>
      <vt:lpstr>Summary</vt:lpstr>
      <vt:lpstr>Simple Labor Market Model</vt:lpstr>
      <vt:lpstr>Simple Labor Market Model</vt:lpstr>
      <vt:lpstr>Simple Labor Market Model</vt:lpstr>
      <vt:lpstr>Evaluation of UI in Korea</vt:lpstr>
      <vt:lpstr>Income Process</vt:lpstr>
      <vt:lpstr>Income Process</vt:lpstr>
      <vt:lpstr>Parameter values</vt:lpstr>
      <vt:lpstr>Evaluation of UI in Korea</vt:lpstr>
      <vt:lpstr>Consideration of the Elderly UI</vt:lpstr>
      <vt:lpstr>Parameter Values</vt:lpstr>
      <vt:lpstr>Evaluation of the Elderly UI in Korea</vt:lpstr>
      <vt:lpstr>What Drives the Results</vt:lpstr>
      <vt:lpstr>Discussions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user99</dc:creator>
  <cp:lastModifiedBy>문지웅</cp:lastModifiedBy>
  <cp:revision>215</cp:revision>
  <dcterms:created xsi:type="dcterms:W3CDTF">2016-04-20T02:35:23Z</dcterms:created>
  <dcterms:modified xsi:type="dcterms:W3CDTF">2024-04-16T03:44:10Z</dcterms:modified>
</cp:coreProperties>
</file>